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3.xml" ContentType="application/vnd.openxmlformats-officedocument.theme+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4.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5.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6.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7.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8.xml" ContentType="application/vnd.openxmlformats-officedocument.theme+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omments/modernComment_106_84AE0000.xml" ContentType="application/vnd.ms-powerpoint.comments+xml"/>
  <Override PartName="/ppt/notesSlides/notesSlide3.xml" ContentType="application/vnd.openxmlformats-officedocument.presentationml.notesSlide+xml"/>
  <Override PartName="/ppt/comments/modernComment_7FFFCCC7_423C4485.xml" ContentType="application/vnd.ms-powerpoint.comments+xml"/>
  <Override PartName="/ppt/notesSlides/notesSlide4.xml" ContentType="application/vnd.openxmlformats-officedocument.presentationml.notesSlide+xml"/>
  <Override PartName="/ppt/notesSlides/notesSlide5.xml" ContentType="application/vnd.openxmlformats-officedocument.presentationml.notesSlide+xml"/>
  <Override PartName="/ppt/comments/modernComment_7FFFCCCC_7C6BA8B.xml" ContentType="application/vnd.ms-powerpoint.comments+xml"/>
  <Override PartName="/ppt/notesSlides/notesSlide6.xml" ContentType="application/vnd.openxmlformats-officedocument.presentationml.notesSlide+xml"/>
  <Override PartName="/ppt/notesSlides/notesSlide7.xml" ContentType="application/vnd.openxmlformats-officedocument.presentationml.notesSlide+xml"/>
  <Override PartName="/ppt/comments/modernComment_7FFFCCCE_59B7C656.xml" ContentType="application/vnd.ms-powerpoint.comment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omments/modernComment_7FFFCCBC_DC6AFB24.xml" ContentType="application/vnd.ms-powerpoint.comment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0" r:id="rId1"/>
    <p:sldMasterId id="2147483653" r:id="rId2"/>
    <p:sldMasterId id="2147483659" r:id="rId3"/>
    <p:sldMasterId id="2147483668" r:id="rId4"/>
    <p:sldMasterId id="2147483739" r:id="rId5"/>
    <p:sldMasterId id="2147483682" r:id="rId6"/>
    <p:sldMasterId id="2147483689" r:id="rId7"/>
    <p:sldMasterId id="2147483696" r:id="rId8"/>
    <p:sldMasterId id="2147483660" r:id="rId9"/>
  </p:sldMasterIdLst>
  <p:notesMasterIdLst>
    <p:notesMasterId r:id="rId42"/>
  </p:notesMasterIdLst>
  <p:sldIdLst>
    <p:sldId id="256" r:id="rId10"/>
    <p:sldId id="257" r:id="rId11"/>
    <p:sldId id="262" r:id="rId12"/>
    <p:sldId id="2147470535" r:id="rId13"/>
    <p:sldId id="2147470495" r:id="rId14"/>
    <p:sldId id="2147470540" r:id="rId15"/>
    <p:sldId id="2147470550" r:id="rId16"/>
    <p:sldId id="2147470542" r:id="rId17"/>
    <p:sldId id="2147470543" r:id="rId18"/>
    <p:sldId id="2147470538" r:id="rId19"/>
    <p:sldId id="2147470549" r:id="rId20"/>
    <p:sldId id="261" r:id="rId21"/>
    <p:sldId id="2147470450" r:id="rId22"/>
    <p:sldId id="2147470470" r:id="rId23"/>
    <p:sldId id="2147470512" r:id="rId24"/>
    <p:sldId id="2147470498" r:id="rId25"/>
    <p:sldId id="2147470513" r:id="rId26"/>
    <p:sldId id="2147470551" r:id="rId27"/>
    <p:sldId id="2147470546" r:id="rId28"/>
    <p:sldId id="2147470521" r:id="rId29"/>
    <p:sldId id="2147470522" r:id="rId30"/>
    <p:sldId id="2147470523" r:id="rId31"/>
    <p:sldId id="2147470524" r:id="rId32"/>
    <p:sldId id="2147470525" r:id="rId33"/>
    <p:sldId id="2147470531" r:id="rId34"/>
    <p:sldId id="2147470544" r:id="rId35"/>
    <p:sldId id="2147470552" r:id="rId36"/>
    <p:sldId id="2147470491" r:id="rId37"/>
    <p:sldId id="2147470490" r:id="rId38"/>
    <p:sldId id="2147470489" r:id="rId39"/>
    <p:sldId id="2147470488" r:id="rId40"/>
    <p:sldId id="2147470414"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62A5095C-7F76-DF4C-8AE3-ED99F606440B}">
          <p14:sldIdLst>
            <p14:sldId id="256"/>
            <p14:sldId id="257"/>
            <p14:sldId id="262"/>
            <p14:sldId id="2147470535"/>
            <p14:sldId id="2147470495"/>
            <p14:sldId id="2147470540"/>
            <p14:sldId id="2147470550"/>
            <p14:sldId id="2147470542"/>
            <p14:sldId id="2147470543"/>
            <p14:sldId id="2147470538"/>
            <p14:sldId id="2147470549"/>
            <p14:sldId id="261"/>
            <p14:sldId id="2147470450"/>
            <p14:sldId id="2147470470"/>
            <p14:sldId id="2147470512"/>
            <p14:sldId id="2147470498"/>
            <p14:sldId id="2147470513"/>
            <p14:sldId id="2147470551"/>
            <p14:sldId id="2147470546"/>
            <p14:sldId id="2147470521"/>
            <p14:sldId id="2147470522"/>
            <p14:sldId id="2147470523"/>
            <p14:sldId id="2147470524"/>
            <p14:sldId id="2147470525"/>
            <p14:sldId id="2147470531"/>
            <p14:sldId id="2147470544"/>
            <p14:sldId id="2147470552"/>
            <p14:sldId id="2147470491"/>
            <p14:sldId id="2147470490"/>
            <p14:sldId id="2147470489"/>
            <p14:sldId id="2147470488"/>
            <p14:sldId id="2147470414"/>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A37E510-4178-9C8F-E396-E89B2B93E459}" name="Vidhi Choudhary" initials="VC" userId="S::vidchoud@publicisgroupe.net::1198c57c-a1c5-4e94-a266-6e6db48bebef" providerId="AD"/>
  <p188:author id="{75B3862D-A2BF-1928-42A2-87F0B9B7F3C2}" name="Ranjani Subramanian" initials="RS" userId="S::ransubra1@publicisgroupe.net::919af7de-2031-41f1-8c4e-83854e533905" providerId="AD"/>
  <p188:author id="{2918FA90-4BC7-F4E8-C9D4-D43734A6010D}" name="Bharti Morey" initials="BM" userId="S::bhamorey@publicisgroupe.net::3587311c-80b1-41f1-acf0-cd729ef72063" providerId="AD"/>
  <p188:author id="{EB34DE94-E701-F494-7DBE-875FD2EDFC53}" name="Ajita Visen" initials="AV" userId="S::ajivisen@publicisgroupe.net::bccd24d5-5692-4f23-8701-700c2a1b2814"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BC30"/>
    <a:srgbClr val="FF9532"/>
    <a:srgbClr val="FFBB30"/>
    <a:srgbClr val="2DB4F2"/>
    <a:srgbClr val="33CCFF"/>
    <a:srgbClr val="FFA931"/>
    <a:srgbClr val="FFD133"/>
    <a:srgbClr val="FFCB18"/>
    <a:srgbClr val="FFE265"/>
    <a:srgbClr val="FFCD3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861"/>
    <p:restoredTop sz="83673" autoAdjust="0"/>
  </p:normalViewPr>
  <p:slideViewPr>
    <p:cSldViewPr snapToGrid="0">
      <p:cViewPr varScale="1">
        <p:scale>
          <a:sx n="106" d="100"/>
          <a:sy n="106" d="100"/>
        </p:scale>
        <p:origin x="304"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39" Type="http://schemas.openxmlformats.org/officeDocument/2006/relationships/slide" Target="slides/slide30.xml"/><Relationship Id="rId21" Type="http://schemas.openxmlformats.org/officeDocument/2006/relationships/slide" Target="slides/slide12.xml"/><Relationship Id="rId34" Type="http://schemas.openxmlformats.org/officeDocument/2006/relationships/slide" Target="slides/slide25.xml"/><Relationship Id="rId42" Type="http://schemas.openxmlformats.org/officeDocument/2006/relationships/notesMaster" Target="notesMasters/notesMaster1.xml"/><Relationship Id="rId47" Type="http://schemas.microsoft.com/office/2018/10/relationships/authors" Target="author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7.xml"/><Relationship Id="rId29" Type="http://schemas.openxmlformats.org/officeDocument/2006/relationships/slide" Target="slides/slide20.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slide" Target="slides/slide28.xml"/><Relationship Id="rId40" Type="http://schemas.openxmlformats.org/officeDocument/2006/relationships/slide" Target="slides/slide31.xml"/><Relationship Id="rId45"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10" Type="http://schemas.openxmlformats.org/officeDocument/2006/relationships/slide" Target="slides/slide1.xml"/><Relationship Id="rId19" Type="http://schemas.openxmlformats.org/officeDocument/2006/relationships/slide" Target="slides/slide10.xml"/><Relationship Id="rId31" Type="http://schemas.openxmlformats.org/officeDocument/2006/relationships/slide" Target="slides/slide22.xml"/><Relationship Id="rId44"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presProps" Target="presProps.xml"/><Relationship Id="rId8" Type="http://schemas.openxmlformats.org/officeDocument/2006/relationships/slideMaster" Target="slideMasters/slideMaster8.xml"/><Relationship Id="rId3" Type="http://schemas.openxmlformats.org/officeDocument/2006/relationships/slideMaster" Target="slideMasters/slideMaster3.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tableStyles" Target="tableStyles.xml"/><Relationship Id="rId20" Type="http://schemas.openxmlformats.org/officeDocument/2006/relationships/slide" Target="slides/slide11.xml"/><Relationship Id="rId41" Type="http://schemas.openxmlformats.org/officeDocument/2006/relationships/slide" Target="slides/slide32.xml"/></Relationships>
</file>

<file path=ppt/comments/modernComment_106_84AE0000.xml><?xml version="1.0" encoding="utf-8"?>
<p188:cmLst xmlns:a="http://schemas.openxmlformats.org/drawingml/2006/main" xmlns:r="http://schemas.openxmlformats.org/officeDocument/2006/relationships" xmlns:p188="http://schemas.microsoft.com/office/powerpoint/2018/8/main">
  <p188:cm id="{1411B468-5733-4333-9813-94E75A2D1707}" authorId="{75B3862D-A2BF-1928-42A2-87F0B9B7F3C2}" created="2022-08-29T08:25:14.742">
    <pc:sldMkLst xmlns:pc="http://schemas.microsoft.com/office/powerpoint/2013/main/command">
      <pc:docMk/>
      <pc:sldMk cId="2225995776" sldId="262"/>
    </pc:sldMkLst>
    <p188:replyLst>
      <p188:reply id="{D5C04708-08D4-8049-8F53-F1B6775E5316}" authorId="{EB34DE94-E701-F494-7DBE-875FD2EDFC53}" created="2022-08-29T12:19:26.001">
        <p188:txBody>
          <a:bodyPr/>
          <a:lstStyle/>
          <a:p>
            <a:r>
              <a:rPr lang="en-US"/>
              <a:t>We checked other presentations and found that everyone had kept it relevant to their topics.</a:t>
            </a:r>
          </a:p>
        </p188:txBody>
      </p188:reply>
    </p188:replyLst>
    <p188:txBody>
      <a:bodyPr/>
      <a:lstStyle/>
      <a:p>
        <a:r>
          <a:rPr lang="en-US"/>
          <a:t>This template element is for the course name and has to remain the same throughout is my understanding. But pls chk with Chetan once. </a:t>
        </a:r>
      </a:p>
    </p188:txBody>
  </p188:cm>
</p188:cmLst>
</file>

<file path=ppt/comments/modernComment_7FFFCCBC_DC6AFB24.xml><?xml version="1.0" encoding="utf-8"?>
<p188:cmLst xmlns:a="http://schemas.openxmlformats.org/drawingml/2006/main" xmlns:r="http://schemas.openxmlformats.org/officeDocument/2006/relationships" xmlns:p188="http://schemas.microsoft.com/office/powerpoint/2018/8/main">
  <p188:cm id="{0E5748BD-DD62-4279-BA6C-6E55868C8A58}" authorId="{75B3862D-A2BF-1928-42A2-87F0B9B7F3C2}" created="2022-08-29T09:35:05.558">
    <ac:deMkLst xmlns:ac="http://schemas.microsoft.com/office/drawing/2013/main/command">
      <pc:docMk xmlns:pc="http://schemas.microsoft.com/office/powerpoint/2013/main/command"/>
      <pc:sldMk xmlns:pc="http://schemas.microsoft.com/office/powerpoint/2013/main/command" cId="3697998628" sldId="2147470524"/>
      <ac:spMk id="8" creationId="{4EB42754-539F-6DC7-30F7-D8142B39C2D6}"/>
    </ac:deMkLst>
    <p188:replyLst>
      <p188:reply id="{29E6EDC6-98FB-CE47-907F-515C42DAE20F}" authorId="{AA37E510-4178-9C8F-E396-E89B2B93E459}" created="2022-08-29T10:34:21.127">
        <p188:txBody>
          <a:bodyPr/>
          <a:lstStyle/>
          <a:p>
            <a:r>
              <a:rPr lang="en-US"/>
              <a:t>Agreed, Changed. </a:t>
            </a:r>
          </a:p>
        </p188:txBody>
      </p188:reply>
    </p188:replyLst>
    <p188:txBody>
      <a:bodyPr/>
      <a:lstStyle/>
      <a:p>
        <a:r>
          <a:rPr lang="en-US"/>
          <a:t>Not clear what this statement means. Pls rephrase. </a:t>
        </a:r>
      </a:p>
    </p188:txBody>
  </p188:cm>
</p188:cmLst>
</file>

<file path=ppt/comments/modernComment_7FFFCCC7_423C4485.xml><?xml version="1.0" encoding="utf-8"?>
<p188:cmLst xmlns:a="http://schemas.openxmlformats.org/drawingml/2006/main" xmlns:r="http://schemas.openxmlformats.org/officeDocument/2006/relationships" xmlns:p188="http://schemas.microsoft.com/office/powerpoint/2018/8/main">
  <p188:cm id="{11945B74-5069-481B-9075-280FF6BFC89F}" authorId="{75B3862D-A2BF-1928-42A2-87F0B9B7F3C2}" created="2022-08-29T08:26:55.884">
    <pc:sldMkLst xmlns:pc="http://schemas.microsoft.com/office/powerpoint/2013/main/command">
      <pc:docMk/>
      <pc:sldMk cId="1111245957" sldId="2147470535"/>
    </pc:sldMkLst>
    <p188:replyLst>
      <p188:reply id="{2932986A-9764-BD4B-90C4-1129F363D2A7}" authorId="{EB34DE94-E701-F494-7DBE-875FD2EDFC53}" created="2022-08-29T12:21:17.589">
        <p188:txBody>
          <a:bodyPr/>
          <a:lstStyle/>
          <a:p>
            <a:r>
              <a:rPr lang="en-US"/>
              <a:t>Checked, some presentations, such as A/B testing, have kept it as well. It helps us in creating a course overview. Hope that works.</a:t>
            </a:r>
          </a:p>
        </p188:txBody>
      </p188:reply>
    </p188:replyLst>
    <p188:txBody>
      <a:bodyPr/>
      <a:lstStyle/>
      <a:p>
        <a:r>
          <a:rPr lang="en-US"/>
          <a:t>Other decks don't have this slide</a:t>
        </a:r>
      </a:p>
    </p188:txBody>
  </p188:cm>
</p188:cmLst>
</file>

<file path=ppt/comments/modernComment_7FFFCCCC_7C6BA8B.xml><?xml version="1.0" encoding="utf-8"?>
<p188:cmLst xmlns:a="http://schemas.openxmlformats.org/drawingml/2006/main" xmlns:r="http://schemas.openxmlformats.org/officeDocument/2006/relationships" xmlns:p188="http://schemas.microsoft.com/office/powerpoint/2018/8/main">
  <p188:cm id="{627AF90B-C22B-4196-8B89-6D9419930077}" authorId="{75B3862D-A2BF-1928-42A2-87F0B9B7F3C2}" created="2022-08-29T08:32:24.257">
    <pc:sldMkLst xmlns:pc="http://schemas.microsoft.com/office/powerpoint/2013/main/command">
      <pc:docMk/>
      <pc:sldMk cId="130464395" sldId="2147470540"/>
    </pc:sldMkLst>
    <p188:replyLst>
      <p188:reply id="{E2597D95-4AA3-7044-8766-C7E11C58C135}" authorId="{AA37E510-4178-9C8F-E396-E89B2B93E459}" created="2022-08-29T10:24:15.400">
        <p188:txBody>
          <a:bodyPr/>
          <a:lstStyle/>
          <a:p>
            <a:r>
              <a:rPr lang="en-US"/>
              <a:t>We are trying to graphically represent our problem statement. Suggest us, if required, we will delete it.</a:t>
            </a:r>
          </a:p>
        </p188:txBody>
      </p188:reply>
    </p188:replyLst>
    <p188:txBody>
      <a:bodyPr/>
      <a:lstStyle/>
      <a:p>
        <a:r>
          <a:rPr lang="en-US"/>
          <a:t>Is the graphic representation giving any value add? </a:t>
        </a:r>
      </a:p>
    </p188:txBody>
  </p188:cm>
</p188:cmLst>
</file>

<file path=ppt/comments/modernComment_7FFFCCCE_59B7C656.xml><?xml version="1.0" encoding="utf-8"?>
<p188:cmLst xmlns:a="http://schemas.openxmlformats.org/drawingml/2006/main" xmlns:r="http://schemas.openxmlformats.org/officeDocument/2006/relationships" xmlns:p188="http://schemas.microsoft.com/office/powerpoint/2018/8/main">
  <p188:cm id="{8E522F72-4911-4A45-A668-4BC3E482B6E5}" authorId="{75B3862D-A2BF-1928-42A2-87F0B9B7F3C2}" created="2022-08-29T08:35:35.009">
    <pc:sldMkLst xmlns:pc="http://schemas.microsoft.com/office/powerpoint/2013/main/command">
      <pc:docMk/>
      <pc:sldMk cId="1505216086" sldId="2147470542"/>
    </pc:sldMkLst>
    <p188:replyLst>
      <p188:reply id="{A3DFB43D-D83B-7749-8E0A-4360F057E28A}" authorId="{AA37E510-4178-9C8F-E396-E89B2B93E459}" created="2022-08-29T10:25:01.606">
        <p188:txBody>
          <a:bodyPr/>
          <a:lstStyle/>
          <a:p>
            <a:r>
              <a:rPr lang="en-US"/>
              <a:t>Agreed, changed. </a:t>
            </a:r>
          </a:p>
        </p188:txBody>
      </p188:reply>
    </p188:replyLst>
    <p188:txBody>
      <a:bodyPr/>
      <a:lstStyle/>
      <a:p>
        <a:r>
          <a:rPr lang="en-US"/>
          <a:t>Hope cart and shopping bag are two different things in the journey</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Futura Next Book" panose="020B0502020204020303" pitchFamily="34" charset="77"/>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Futura Next Book" panose="020B0502020204020303" pitchFamily="34" charset="77"/>
              </a:defRPr>
            </a:lvl1pPr>
          </a:lstStyle>
          <a:p>
            <a:fld id="{63B08556-8587-1447-A3BE-E1063EB1DDE9}" type="datetimeFigureOut">
              <a:rPr lang="en-US" smtClean="0"/>
              <a:pPr/>
              <a:t>8/29/22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Futura Next Book" panose="020B0502020204020303" pitchFamily="34" charset="77"/>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Futura Next Book" panose="020B0502020204020303" pitchFamily="34" charset="77"/>
              </a:defRPr>
            </a:lvl1pPr>
          </a:lstStyle>
          <a:p>
            <a:fld id="{7A98D17C-A7EE-D345-89E6-D3D1C299CC23}" type="slidenum">
              <a:rPr lang="en-US" smtClean="0"/>
              <a:pPr/>
              <a:t>‹#›</a:t>
            </a:fld>
            <a:endParaRPr lang="en-US" dirty="0"/>
          </a:p>
        </p:txBody>
      </p:sp>
    </p:spTree>
    <p:extLst>
      <p:ext uri="{BB962C8B-B14F-4D97-AF65-F5344CB8AC3E}">
        <p14:creationId xmlns:p14="http://schemas.microsoft.com/office/powerpoint/2010/main" val="836470243"/>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Futura Next Book" panose="020B0502020204020303" pitchFamily="34" charset="77"/>
        <a:ea typeface="+mn-ea"/>
        <a:cs typeface="+mn-cs"/>
      </a:defRPr>
    </a:lvl1pPr>
    <a:lvl2pPr marL="457200" algn="l" defTabSz="914400" rtl="0" eaLnBrk="1" latinLnBrk="0" hangingPunct="1">
      <a:defRPr sz="1200" b="0" i="0" kern="1200">
        <a:solidFill>
          <a:schemeClr val="tx1"/>
        </a:solidFill>
        <a:latin typeface="Futura Next Book" panose="020B0502020204020303" pitchFamily="34" charset="77"/>
        <a:ea typeface="+mn-ea"/>
        <a:cs typeface="+mn-cs"/>
      </a:defRPr>
    </a:lvl2pPr>
    <a:lvl3pPr marL="914400" algn="l" defTabSz="914400" rtl="0" eaLnBrk="1" latinLnBrk="0" hangingPunct="1">
      <a:defRPr sz="1200" b="0" i="0" kern="1200">
        <a:solidFill>
          <a:schemeClr val="tx1"/>
        </a:solidFill>
        <a:latin typeface="Futura Next Book" panose="020B0502020204020303" pitchFamily="34" charset="77"/>
        <a:ea typeface="+mn-ea"/>
        <a:cs typeface="+mn-cs"/>
      </a:defRPr>
    </a:lvl3pPr>
    <a:lvl4pPr marL="1371600" algn="l" defTabSz="914400" rtl="0" eaLnBrk="1" latinLnBrk="0" hangingPunct="1">
      <a:defRPr sz="1200" b="0" i="0" kern="1200">
        <a:solidFill>
          <a:schemeClr val="tx1"/>
        </a:solidFill>
        <a:latin typeface="Futura Next Book" panose="020B0502020204020303" pitchFamily="34" charset="77"/>
        <a:ea typeface="+mn-ea"/>
        <a:cs typeface="+mn-cs"/>
      </a:defRPr>
    </a:lvl4pPr>
    <a:lvl5pPr marL="1828800" algn="l" defTabSz="914400" rtl="0" eaLnBrk="1" latinLnBrk="0" hangingPunct="1">
      <a:defRPr sz="1200" b="0" i="0" kern="1200">
        <a:solidFill>
          <a:schemeClr val="tx1"/>
        </a:solidFill>
        <a:latin typeface="Futura Next Book" panose="020B0502020204020303" pitchFamily="34" charset="77"/>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www.usertesting.com/blog/moderated-testing-101/" TargetMode="External"/><Relationship Id="rId2" Type="http://schemas.openxmlformats.org/officeDocument/2006/relationships/slide" Target="../slides/slide18.xml"/><Relationship Id="rId1" Type="http://schemas.openxmlformats.org/officeDocument/2006/relationships/notesMaster" Target="../notesMasters/notesMaster1.xml"/><Relationship Id="rId4" Type="http://schemas.openxmlformats.org/officeDocument/2006/relationships/hyperlink" Target="https://www.usertesting.com/blog/what-is-remote-usability-testing/" TargetMode="Externa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maze.co/guides/usability-testing/"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9AE34E6-293D-6C49-AFD4-2D90F9D8D749}" type="slidenum">
              <a:rPr lang="en-US" smtClean="0"/>
              <a:t>2</a:t>
            </a:fld>
            <a:endParaRPr lang="en-US" dirty="0"/>
          </a:p>
        </p:txBody>
      </p:sp>
    </p:spTree>
    <p:extLst>
      <p:ext uri="{BB962C8B-B14F-4D97-AF65-F5344CB8AC3E}">
        <p14:creationId xmlns:p14="http://schemas.microsoft.com/office/powerpoint/2010/main" val="23673323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98D17C-A7EE-D345-89E6-D3D1C299CC23}" type="slidenum">
              <a:rPr lang="en-US" smtClean="0"/>
              <a:pPr/>
              <a:t>11</a:t>
            </a:fld>
            <a:endParaRPr lang="en-US" dirty="0"/>
          </a:p>
        </p:txBody>
      </p:sp>
    </p:spTree>
    <p:extLst>
      <p:ext uri="{BB962C8B-B14F-4D97-AF65-F5344CB8AC3E}">
        <p14:creationId xmlns:p14="http://schemas.microsoft.com/office/powerpoint/2010/main" val="25696630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98D17C-A7EE-D345-89E6-D3D1C299CC23}" type="slidenum">
              <a:rPr lang="en-US" smtClean="0"/>
              <a:pPr/>
              <a:t>12</a:t>
            </a:fld>
            <a:endParaRPr lang="en-US" dirty="0"/>
          </a:p>
        </p:txBody>
      </p:sp>
    </p:spTree>
    <p:extLst>
      <p:ext uri="{BB962C8B-B14F-4D97-AF65-F5344CB8AC3E}">
        <p14:creationId xmlns:p14="http://schemas.microsoft.com/office/powerpoint/2010/main" val="27577166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9AE34E6-293D-6C49-AFD4-2D90F9D8D749}" type="slidenum">
              <a:rPr lang="en-US" smtClean="0"/>
              <a:t>13</a:t>
            </a:fld>
            <a:endParaRPr lang="en-US" dirty="0"/>
          </a:p>
        </p:txBody>
      </p:sp>
    </p:spTree>
    <p:extLst>
      <p:ext uri="{BB962C8B-B14F-4D97-AF65-F5344CB8AC3E}">
        <p14:creationId xmlns:p14="http://schemas.microsoft.com/office/powerpoint/2010/main" val="33718666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142817"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B9AE34E6-293D-6C49-AFD4-2D90F9D8D749}" type="slidenum">
              <a:rPr lang="en-US" smtClean="0"/>
              <a:t>14</a:t>
            </a:fld>
            <a:endParaRPr lang="en-US" dirty="0"/>
          </a:p>
        </p:txBody>
      </p:sp>
    </p:spTree>
    <p:extLst>
      <p:ext uri="{BB962C8B-B14F-4D97-AF65-F5344CB8AC3E}">
        <p14:creationId xmlns:p14="http://schemas.microsoft.com/office/powerpoint/2010/main" val="40873509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9AE34E6-293D-6C49-AFD4-2D90F9D8D749}" type="slidenum">
              <a:rPr lang="en-US" smtClean="0"/>
              <a:t>15</a:t>
            </a:fld>
            <a:endParaRPr lang="en-US" dirty="0"/>
          </a:p>
        </p:txBody>
      </p:sp>
    </p:spTree>
    <p:extLst>
      <p:ext uri="{BB962C8B-B14F-4D97-AF65-F5344CB8AC3E}">
        <p14:creationId xmlns:p14="http://schemas.microsoft.com/office/powerpoint/2010/main" val="17573915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600" b="1" dirty="0">
                <a:latin typeface="FUTURA BOOK BT" panose="020B0502020204020303" pitchFamily="34" charset="0"/>
              </a:rPr>
              <a:t>What is a recruitment screener – </a:t>
            </a:r>
            <a:br>
              <a:rPr lang="en-IN" sz="1200" b="0" i="0" kern="1200" dirty="0">
                <a:solidFill>
                  <a:schemeClr val="tx1"/>
                </a:solidFill>
                <a:effectLst/>
                <a:latin typeface="Futura Next Book" panose="020B0502020204020303" pitchFamily="34" charset="77"/>
                <a:ea typeface="+mn-ea"/>
                <a:cs typeface="+mn-cs"/>
              </a:rPr>
            </a:br>
            <a:endParaRPr lang="en-IN" sz="1200" b="0" i="0" kern="1200" dirty="0">
              <a:solidFill>
                <a:schemeClr val="tx1"/>
              </a:solidFill>
              <a:effectLst/>
              <a:latin typeface="Futura Next Book" panose="020B0502020204020303" pitchFamily="34" charset="77"/>
              <a:ea typeface="+mn-ea"/>
              <a:cs typeface="+mn-cs"/>
            </a:endParaRPr>
          </a:p>
          <a:p>
            <a:r>
              <a:rPr lang="en-IN" sz="1200" b="0" i="0" kern="1200" dirty="0">
                <a:solidFill>
                  <a:schemeClr val="tx1"/>
                </a:solidFill>
                <a:effectLst/>
                <a:latin typeface="Futura Next Book" panose="020B0502020204020303" pitchFamily="34" charset="77"/>
                <a:ea typeface="+mn-ea"/>
                <a:cs typeface="+mn-cs"/>
              </a:rPr>
              <a:t>A recruitment screener is </a:t>
            </a:r>
            <a:r>
              <a:rPr lang="en-IN" sz="1200" b="1" i="0" kern="1200" dirty="0">
                <a:solidFill>
                  <a:schemeClr val="tx1"/>
                </a:solidFill>
                <a:effectLst/>
                <a:latin typeface="Futura Next Book" panose="020B0502020204020303" pitchFamily="34" charset="77"/>
                <a:ea typeface="+mn-ea"/>
                <a:cs typeface="+mn-cs"/>
              </a:rPr>
              <a:t>a document, survey, or call script used to qualify participants for qualitative market research</a:t>
            </a:r>
            <a:r>
              <a:rPr lang="en-IN" sz="1200" b="0" i="0" kern="1200" dirty="0">
                <a:solidFill>
                  <a:schemeClr val="tx1"/>
                </a:solidFill>
                <a:effectLst/>
                <a:latin typeface="Futura Next Book" panose="020B0502020204020303" pitchFamily="34" charset="77"/>
                <a:ea typeface="+mn-ea"/>
                <a:cs typeface="+mn-cs"/>
              </a:rPr>
              <a:t> such as focus groups, in-depth interviews, in-home usage tests, and more.</a:t>
            </a:r>
            <a:br>
              <a:rPr lang="en-IN" sz="1600" b="1" dirty="0">
                <a:latin typeface="FUTURA BOOK BT" panose="020B0502020204020303" pitchFamily="34" charset="0"/>
              </a:rPr>
            </a:br>
            <a:r>
              <a:rPr lang="en-IN" sz="1600" b="1" dirty="0">
                <a:latin typeface="FUTURA BOOK BT" panose="020B0502020204020303" pitchFamily="34" charset="0"/>
              </a:rPr>
              <a:t>Hire an agency: </a:t>
            </a:r>
            <a:r>
              <a:rPr lang="en-IN" sz="1600" dirty="0"/>
              <a:t>if you're looking for a very specific subsection of the population (like web-savvy oncologists, or single mothers under 35), the most efficient way to find them is to hire a specialized recruitment agency.</a:t>
            </a:r>
          </a:p>
          <a:p>
            <a:pPr lvl="0">
              <a:lnSpc>
                <a:spcPts val="2200"/>
              </a:lnSpc>
              <a:spcBef>
                <a:spcPts val="0"/>
              </a:spcBef>
            </a:pPr>
            <a:r>
              <a:rPr lang="en-IN" sz="1600" b="1" dirty="0">
                <a:latin typeface="FUTURA BOOK BT" panose="020B0502020204020303" pitchFamily="34" charset="0"/>
              </a:rPr>
              <a:t>Use social media: </a:t>
            </a:r>
            <a:r>
              <a:rPr lang="en-IN" sz="1600" dirty="0"/>
              <a:t>if you have a social media following, use your social channels to reach out to potential participants.</a:t>
            </a:r>
          </a:p>
          <a:p>
            <a:pPr lvl="0">
              <a:lnSpc>
                <a:spcPts val="2200"/>
              </a:lnSpc>
              <a:spcBef>
                <a:spcPts val="0"/>
              </a:spcBef>
            </a:pPr>
            <a:r>
              <a:rPr lang="en-IN" sz="1600" b="1" dirty="0">
                <a:latin typeface="FUTURA BOOK BT" panose="020B0502020204020303" pitchFamily="34" charset="0"/>
              </a:rPr>
              <a:t>Use your website: </a:t>
            </a:r>
            <a:r>
              <a:rPr lang="en-IN" sz="1600" dirty="0"/>
              <a:t>if you already have an established user base, recruit people there. </a:t>
            </a:r>
          </a:p>
          <a:p>
            <a:pPr lvl="0">
              <a:lnSpc>
                <a:spcPts val="2200"/>
              </a:lnSpc>
              <a:spcBef>
                <a:spcPts val="0"/>
              </a:spcBef>
            </a:pPr>
            <a:endParaRPr lang="en-IN" sz="1600" dirty="0"/>
          </a:p>
          <a:p>
            <a:pPr lvl="0">
              <a:lnSpc>
                <a:spcPts val="2200"/>
              </a:lnSpc>
              <a:spcBef>
                <a:spcPts val="0"/>
              </a:spcBef>
            </a:pPr>
            <a:endParaRPr lang="en-IN" sz="1600" dirty="0"/>
          </a:p>
        </p:txBody>
      </p:sp>
      <p:sp>
        <p:nvSpPr>
          <p:cNvPr id="4" name="Slide Number Placeholder 3"/>
          <p:cNvSpPr>
            <a:spLocks noGrp="1"/>
          </p:cNvSpPr>
          <p:nvPr>
            <p:ph type="sldNum" sz="quarter" idx="5"/>
          </p:nvPr>
        </p:nvSpPr>
        <p:spPr/>
        <p:txBody>
          <a:bodyPr/>
          <a:lstStyle/>
          <a:p>
            <a:fld id="{B9AE34E6-293D-6C49-AFD4-2D90F9D8D749}" type="slidenum">
              <a:rPr lang="en-US" smtClean="0"/>
              <a:t>16</a:t>
            </a:fld>
            <a:endParaRPr lang="en-US" dirty="0"/>
          </a:p>
        </p:txBody>
      </p:sp>
    </p:spTree>
    <p:extLst>
      <p:ext uri="{BB962C8B-B14F-4D97-AF65-F5344CB8AC3E}">
        <p14:creationId xmlns:p14="http://schemas.microsoft.com/office/powerpoint/2010/main" val="163047747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9AE34E6-293D-6C49-AFD4-2D90F9D8D749}" type="slidenum">
              <a:rPr lang="en-US" smtClean="0"/>
              <a:t>17</a:t>
            </a:fld>
            <a:endParaRPr lang="en-US" dirty="0"/>
          </a:p>
        </p:txBody>
      </p:sp>
    </p:spTree>
    <p:extLst>
      <p:ext uri="{BB962C8B-B14F-4D97-AF65-F5344CB8AC3E}">
        <p14:creationId xmlns:p14="http://schemas.microsoft.com/office/powerpoint/2010/main" val="20647087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b="0" i="0" kern="1200" dirty="0">
                <a:solidFill>
                  <a:schemeClr val="tx1"/>
                </a:solidFill>
                <a:effectLst/>
                <a:latin typeface="Futura Next Book" panose="020B0502020204020303" pitchFamily="34" charset="77"/>
                <a:ea typeface="+mn-ea"/>
                <a:cs typeface="+mn-cs"/>
              </a:rPr>
              <a:t>With </a:t>
            </a:r>
            <a:r>
              <a:rPr lang="en-IN" sz="1200" b="0" i="0" kern="1200" dirty="0">
                <a:solidFill>
                  <a:schemeClr val="tx1"/>
                </a:solidFill>
                <a:effectLst/>
                <a:latin typeface="Futura Next Book" panose="020B0502020204020303" pitchFamily="34" charset="77"/>
                <a:ea typeface="+mn-ea"/>
                <a:cs typeface="+mn-cs"/>
                <a:hlinkClick r:id="rId3"/>
              </a:rPr>
              <a:t>moderated usability testing</a:t>
            </a:r>
            <a:r>
              <a:rPr lang="en-IN" sz="1200" b="0" i="0" kern="1200" dirty="0">
                <a:solidFill>
                  <a:schemeClr val="tx1"/>
                </a:solidFill>
                <a:effectLst/>
                <a:latin typeface="Futura Next Book" panose="020B0502020204020303" pitchFamily="34" charset="77"/>
                <a:ea typeface="+mn-ea"/>
                <a:cs typeface="+mn-cs"/>
              </a:rPr>
              <a:t>, a real person will be there to help facilitate (i.e., moderate) the test. The moderator will work directly with the test contributor, guiding them through the study and answering questions if the contributor encounters any challenges while completing their tasks. What’s great about moderated studies is that they can be conducted either remotely or in-person, you can ask (or answer) questions in real time, and you can open the space for dynamic discussions.</a:t>
            </a:r>
          </a:p>
          <a:p>
            <a:endParaRPr lang="en-IN" sz="1200" b="0" i="0" kern="1200" dirty="0">
              <a:solidFill>
                <a:schemeClr val="tx1"/>
              </a:solidFill>
              <a:effectLst/>
              <a:latin typeface="Futura Next Book" panose="020B0502020204020303" pitchFamily="34" charset="77"/>
              <a:ea typeface="+mn-ea"/>
              <a:cs typeface="+mn-cs"/>
            </a:endParaRPr>
          </a:p>
          <a:p>
            <a:r>
              <a:rPr lang="en-IN" sz="1200" b="0" i="0" kern="1200" dirty="0">
                <a:solidFill>
                  <a:schemeClr val="tx1"/>
                </a:solidFill>
                <a:effectLst/>
                <a:latin typeface="Futura Next Book" panose="020B0502020204020303" pitchFamily="34" charset="77"/>
                <a:ea typeface="+mn-ea"/>
                <a:cs typeface="+mn-cs"/>
                <a:hlinkClick r:id="rId4"/>
              </a:rPr>
              <a:t>Unmoderated usability testing</a:t>
            </a:r>
            <a:r>
              <a:rPr lang="en-IN" sz="1200" b="0" i="0" kern="1200" dirty="0">
                <a:solidFill>
                  <a:schemeClr val="tx1"/>
                </a:solidFill>
                <a:effectLst/>
                <a:latin typeface="Futura Next Book" panose="020B0502020204020303" pitchFamily="34" charset="77"/>
                <a:ea typeface="+mn-ea"/>
                <a:cs typeface="+mn-cs"/>
              </a:rPr>
              <a:t> is just like it sounds. It’s not monitored or guided, so there’s no one else present during the study except the contributor. The contributor completes tasks and answers questions at their own pace, on their own time, at a time and location of their choosing. Pretty nice, right? Unmoderated testing tends to be less time-consuming and more flexible than moderated usability tests, as contributors can complete their tests on their own time without any disruption to daily work.</a:t>
            </a:r>
            <a:endParaRPr lang="en-US" dirty="0"/>
          </a:p>
        </p:txBody>
      </p:sp>
      <p:sp>
        <p:nvSpPr>
          <p:cNvPr id="4" name="Slide Number Placeholder 3"/>
          <p:cNvSpPr>
            <a:spLocks noGrp="1"/>
          </p:cNvSpPr>
          <p:nvPr>
            <p:ph type="sldNum" sz="quarter" idx="5"/>
          </p:nvPr>
        </p:nvSpPr>
        <p:spPr/>
        <p:txBody>
          <a:bodyPr/>
          <a:lstStyle/>
          <a:p>
            <a:fld id="{B9AE34E6-293D-6C49-AFD4-2D90F9D8D749}" type="slidenum">
              <a:rPr lang="en-US" smtClean="0"/>
              <a:t>18</a:t>
            </a:fld>
            <a:endParaRPr lang="en-US" dirty="0"/>
          </a:p>
        </p:txBody>
      </p:sp>
    </p:spTree>
    <p:extLst>
      <p:ext uri="{BB962C8B-B14F-4D97-AF65-F5344CB8AC3E}">
        <p14:creationId xmlns:p14="http://schemas.microsoft.com/office/powerpoint/2010/main" val="27474075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b="1" i="0" kern="1200" dirty="0">
                <a:solidFill>
                  <a:schemeClr val="tx1"/>
                </a:solidFill>
                <a:effectLst/>
                <a:latin typeface="Futura Next Book" panose="020B0502020204020303" pitchFamily="34" charset="77"/>
                <a:ea typeface="+mn-ea"/>
                <a:cs typeface="+mn-cs"/>
              </a:rPr>
              <a:t>Qualitative data</a:t>
            </a:r>
            <a:r>
              <a:rPr lang="en-IN" sz="1200" b="0" i="0" kern="1200" dirty="0">
                <a:solidFill>
                  <a:schemeClr val="tx1"/>
                </a:solidFill>
                <a:effectLst/>
                <a:latin typeface="Futura Next Book" panose="020B0502020204020303" pitchFamily="34" charset="77"/>
                <a:ea typeface="+mn-ea"/>
                <a:cs typeface="+mn-cs"/>
              </a:rPr>
              <a:t> offer a direct assessment of the usability of a system:  researchers will observe participants struggle with specific UI elements and infer which aspects of the design are problematic and which work well. They can always ask participants follow-up questions and change the course of the study to get insights into the specific issue that the participant experiences. Then, based on their own UX knowledge and possibly on observing other participants encounter (or not) the same difficulty, researchers will determine whether the respective UI element is indeed poorly designed.</a:t>
            </a:r>
          </a:p>
          <a:p>
            <a:endParaRPr lang="en-IN" sz="1200" b="0" i="0" kern="1200" dirty="0">
              <a:solidFill>
                <a:schemeClr val="tx1"/>
              </a:solidFill>
              <a:effectLst/>
              <a:latin typeface="Futura Next Book" panose="020B0502020204020303" pitchFamily="34" charset="77"/>
              <a:ea typeface="+mn-ea"/>
              <a:cs typeface="+mn-cs"/>
            </a:endParaRPr>
          </a:p>
          <a:p>
            <a:r>
              <a:rPr lang="en-IN" sz="1200" b="1" i="0" kern="1200" dirty="0">
                <a:solidFill>
                  <a:schemeClr val="tx1"/>
                </a:solidFill>
                <a:effectLst/>
                <a:latin typeface="Futura Next Book" panose="020B0502020204020303" pitchFamily="34" charset="77"/>
                <a:ea typeface="+mn-ea"/>
                <a:cs typeface="+mn-cs"/>
              </a:rPr>
              <a:t>Quantitative data</a:t>
            </a:r>
            <a:r>
              <a:rPr lang="en-IN" sz="1200" b="0" i="0" kern="1200" dirty="0">
                <a:solidFill>
                  <a:schemeClr val="tx1"/>
                </a:solidFill>
                <a:effectLst/>
                <a:latin typeface="Futura Next Book" panose="020B0502020204020303" pitchFamily="34" charset="77"/>
                <a:ea typeface="+mn-ea"/>
                <a:cs typeface="+mn-cs"/>
              </a:rPr>
              <a:t> offer an indirect assessment of the usability of a design. They can be based on users’ </a:t>
            </a:r>
            <a:r>
              <a:rPr lang="en-IN" sz="1200" b="1" i="0" kern="1200" dirty="0">
                <a:solidFill>
                  <a:schemeClr val="tx1"/>
                </a:solidFill>
                <a:effectLst/>
                <a:latin typeface="Futura Next Book" panose="020B0502020204020303" pitchFamily="34" charset="77"/>
                <a:ea typeface="+mn-ea"/>
                <a:cs typeface="+mn-cs"/>
              </a:rPr>
              <a:t>performance</a:t>
            </a:r>
            <a:r>
              <a:rPr lang="en-IN" sz="1200" b="0" i="0" kern="1200" dirty="0">
                <a:solidFill>
                  <a:schemeClr val="tx1"/>
                </a:solidFill>
                <a:effectLst/>
                <a:latin typeface="Futura Next Book" panose="020B0502020204020303" pitchFamily="34" charset="77"/>
                <a:ea typeface="+mn-ea"/>
                <a:cs typeface="+mn-cs"/>
              </a:rPr>
              <a:t> on a given task (e.g., task-completion times, success rates, number of errors) or can reflect participants’ </a:t>
            </a:r>
            <a:r>
              <a:rPr lang="en-IN" sz="1200" b="1" i="0" kern="1200" dirty="0">
                <a:solidFill>
                  <a:schemeClr val="tx1"/>
                </a:solidFill>
                <a:effectLst/>
                <a:latin typeface="Futura Next Book" panose="020B0502020204020303" pitchFamily="34" charset="77"/>
                <a:ea typeface="+mn-ea"/>
                <a:cs typeface="+mn-cs"/>
              </a:rPr>
              <a:t>perception of usability</a:t>
            </a:r>
            <a:r>
              <a:rPr lang="en-IN" sz="1200" b="0" i="0" kern="1200" dirty="0">
                <a:solidFill>
                  <a:schemeClr val="tx1"/>
                </a:solidFill>
                <a:effectLst/>
                <a:latin typeface="Futura Next Book" panose="020B0502020204020303" pitchFamily="34" charset="77"/>
                <a:ea typeface="+mn-ea"/>
                <a:cs typeface="+mn-cs"/>
              </a:rPr>
              <a:t> (e.g., satisfaction ratings). Quantitative metrics are simply numbers, and as such, they can be hard to interpret in the absence of a reference point. For example, if 60% of the participants in a study were able to complete a task, is that good or bad?</a:t>
            </a:r>
            <a:endParaRPr lang="en-US" dirty="0"/>
          </a:p>
        </p:txBody>
      </p:sp>
      <p:sp>
        <p:nvSpPr>
          <p:cNvPr id="4" name="Slide Number Placeholder 3"/>
          <p:cNvSpPr>
            <a:spLocks noGrp="1"/>
          </p:cNvSpPr>
          <p:nvPr>
            <p:ph type="sldNum" sz="quarter" idx="5"/>
          </p:nvPr>
        </p:nvSpPr>
        <p:spPr/>
        <p:txBody>
          <a:bodyPr/>
          <a:lstStyle/>
          <a:p>
            <a:fld id="{B9AE34E6-293D-6C49-AFD4-2D90F9D8D749}" type="slidenum">
              <a:rPr lang="en-US" smtClean="0"/>
              <a:t>19</a:t>
            </a:fld>
            <a:endParaRPr lang="en-US" dirty="0"/>
          </a:p>
        </p:txBody>
      </p:sp>
    </p:spTree>
    <p:extLst>
      <p:ext uri="{BB962C8B-B14F-4D97-AF65-F5344CB8AC3E}">
        <p14:creationId xmlns:p14="http://schemas.microsoft.com/office/powerpoint/2010/main" val="9041758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9AE34E6-293D-6C49-AFD4-2D90F9D8D749}" type="slidenum">
              <a:rPr lang="en-US" smtClean="0"/>
              <a:t>20</a:t>
            </a:fld>
            <a:endParaRPr lang="en-US" dirty="0"/>
          </a:p>
        </p:txBody>
      </p:sp>
    </p:spTree>
    <p:extLst>
      <p:ext uri="{BB962C8B-B14F-4D97-AF65-F5344CB8AC3E}">
        <p14:creationId xmlns:p14="http://schemas.microsoft.com/office/powerpoint/2010/main" val="31824296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98D17C-A7EE-D345-89E6-D3D1C299CC23}" type="slidenum">
              <a:rPr lang="en-US" smtClean="0"/>
              <a:pPr/>
              <a:t>3</a:t>
            </a:fld>
            <a:endParaRPr lang="en-US" dirty="0"/>
          </a:p>
        </p:txBody>
      </p:sp>
    </p:spTree>
    <p:extLst>
      <p:ext uri="{BB962C8B-B14F-4D97-AF65-F5344CB8AC3E}">
        <p14:creationId xmlns:p14="http://schemas.microsoft.com/office/powerpoint/2010/main" val="309553404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65760" indent="-274320">
              <a:lnSpc>
                <a:spcPct val="120000"/>
              </a:lnSpc>
              <a:buFont typeface="Arial"/>
              <a:buChar char="•"/>
              <a:defRPr/>
            </a:pPr>
            <a:r>
              <a:rPr lang="en-IN" sz="1200" b="1" dirty="0">
                <a:latin typeface="FUTURA BOOK BT" panose="020B0502020204020303" pitchFamily="34" charset="0"/>
              </a:rPr>
              <a:t>We are not testing you - </a:t>
            </a:r>
            <a:r>
              <a:rPr lang="en-IN" sz="1200" dirty="0">
                <a:latin typeface="FUTURA BOOK BT" panose="020B0502020204020303" pitchFamily="34" charset="0"/>
              </a:rPr>
              <a:t>You must let them know, while this is called a usability test, </a:t>
            </a:r>
            <a:r>
              <a:rPr lang="en-IN" sz="1200" u="sng" dirty="0">
                <a:latin typeface="FUTURA BOOK BT" panose="020B0502020204020303" pitchFamily="34" charset="0"/>
              </a:rPr>
              <a:t>we are testing the product</a:t>
            </a:r>
            <a:r>
              <a:rPr lang="en-IN" sz="1200" dirty="0">
                <a:latin typeface="FUTURA BOOK BT" panose="020B0502020204020303" pitchFamily="34" charset="0"/>
              </a:rPr>
              <a:t>. So, there are no right or wrong answers, we are not trying to catch them out, there are no trick questions. And if they do come across any problems, then it's not their fault, but fault of the software. </a:t>
            </a:r>
          </a:p>
          <a:p>
            <a:pPr marL="365760" indent="-274320">
              <a:lnSpc>
                <a:spcPct val="120000"/>
              </a:lnSpc>
              <a:buFont typeface="Arial"/>
              <a:buChar char="•"/>
              <a:defRPr/>
            </a:pPr>
            <a:endParaRPr lang="en-IN" sz="1200" dirty="0">
              <a:latin typeface="FUTURA BOOK BT" panose="020B0502020204020303" pitchFamily="34" charset="0"/>
            </a:endParaRPr>
          </a:p>
          <a:p>
            <a:pPr marL="377190" indent="-285750">
              <a:lnSpc>
                <a:spcPct val="120000"/>
              </a:lnSpc>
              <a:buFont typeface="Arial"/>
              <a:buChar char="•"/>
              <a:defRPr/>
            </a:pPr>
            <a:r>
              <a:rPr lang="en-IN" sz="1200" b="1" dirty="0">
                <a:latin typeface="FUTURA BOOK BT" panose="020B0502020204020303" pitchFamily="34" charset="0"/>
              </a:rPr>
              <a:t>Speak your mind - </a:t>
            </a:r>
            <a:r>
              <a:rPr lang="en-IN" sz="1200" dirty="0">
                <a:latin typeface="FUTURA BOOK BT" panose="020B0502020204020303" pitchFamily="34" charset="0"/>
              </a:rPr>
              <a:t>We want them to be as candid as possible, if they don’t like something or if they think somethings confusing, we want to make sure </a:t>
            </a:r>
            <a:r>
              <a:rPr lang="en-IN" dirty="0">
                <a:latin typeface="FUTURA BOOK BT" panose="020B0502020204020303" pitchFamily="34" charset="0"/>
              </a:rPr>
              <a:t>that</a:t>
            </a:r>
            <a:r>
              <a:rPr lang="en-IN" sz="1200" dirty="0">
                <a:latin typeface="FUTURA BOOK BT" panose="020B0502020204020303" pitchFamily="34" charset="0"/>
              </a:rPr>
              <a:t> they tell us. </a:t>
            </a:r>
          </a:p>
          <a:p>
            <a:pPr marL="377190" indent="-285750">
              <a:lnSpc>
                <a:spcPct val="120000"/>
              </a:lnSpc>
              <a:buFont typeface="Arial"/>
              <a:buChar char="•"/>
              <a:defRPr/>
            </a:pPr>
            <a:endParaRPr lang="en-IN" sz="1200" dirty="0">
              <a:latin typeface="FUTURA BOOK BT" panose="020B0502020204020303" pitchFamily="34" charset="0"/>
            </a:endParaRPr>
          </a:p>
          <a:p>
            <a:pPr marL="377190" indent="-285750">
              <a:lnSpc>
                <a:spcPct val="120000"/>
              </a:lnSpc>
              <a:buFont typeface="Arial"/>
              <a:buChar char="•"/>
              <a:defRPr/>
            </a:pPr>
            <a:r>
              <a:rPr lang="en-IN" sz="1200" b="1" dirty="0">
                <a:latin typeface="FUTURA BOOK BT" panose="020B0502020204020303" pitchFamily="34" charset="0"/>
              </a:rPr>
              <a:t>Think out loud - </a:t>
            </a:r>
            <a:r>
              <a:rPr lang="en-IN" sz="1200" dirty="0">
                <a:latin typeface="FUTURA BOOK BT" panose="020B0502020204020303" pitchFamily="34" charset="0"/>
              </a:rPr>
              <a:t>The third thing is thought aloud protocol. We tell them to verbalise each thought, what are they trying to do, what are they looking for, what they expect to see after clicking on something. That will help us take good notes. </a:t>
            </a:r>
          </a:p>
          <a:p>
            <a:pPr marL="377190" indent="-285750">
              <a:lnSpc>
                <a:spcPct val="120000"/>
              </a:lnSpc>
              <a:buFont typeface="Arial"/>
              <a:buChar char="•"/>
              <a:defRPr/>
            </a:pPr>
            <a:endParaRPr lang="en-IN" sz="1200" dirty="0">
              <a:latin typeface="FUTURA BOOK BT" panose="020B0502020204020303" pitchFamily="34" charset="0"/>
            </a:endParaRPr>
          </a:p>
          <a:p>
            <a:pPr marL="377190" indent="-285750">
              <a:lnSpc>
                <a:spcPct val="120000"/>
              </a:lnSpc>
              <a:buFont typeface="Arial"/>
              <a:buChar char="•"/>
              <a:defRPr/>
            </a:pPr>
            <a:r>
              <a:rPr lang="en-IN" sz="1200" b="1" dirty="0">
                <a:latin typeface="FUTURA BOOK BT" panose="020B0502020204020303" pitchFamily="34" charset="0"/>
              </a:rPr>
              <a:t>Feel free to ask questions - </a:t>
            </a:r>
            <a:r>
              <a:rPr lang="en-IN" sz="1200" dirty="0">
                <a:latin typeface="FUTURA BOOK BT" panose="020B0502020204020303" pitchFamily="34" charset="0"/>
              </a:rPr>
              <a:t>finally, in the introduction, let them know they are absolutely free to ask questions whenever they want.</a:t>
            </a:r>
          </a:p>
        </p:txBody>
      </p:sp>
      <p:sp>
        <p:nvSpPr>
          <p:cNvPr id="4" name="Slide Number Placeholder 3"/>
          <p:cNvSpPr>
            <a:spLocks noGrp="1"/>
          </p:cNvSpPr>
          <p:nvPr>
            <p:ph type="sldNum" sz="quarter" idx="5"/>
          </p:nvPr>
        </p:nvSpPr>
        <p:spPr/>
        <p:txBody>
          <a:bodyPr/>
          <a:lstStyle/>
          <a:p>
            <a:fld id="{7A98D17C-A7EE-D345-89E6-D3D1C299CC23}" type="slidenum">
              <a:rPr lang="en-US" smtClean="0"/>
              <a:pPr/>
              <a:t>21</a:t>
            </a:fld>
            <a:endParaRPr lang="en-US" dirty="0"/>
          </a:p>
        </p:txBody>
      </p:sp>
    </p:spTree>
    <p:extLst>
      <p:ext uri="{BB962C8B-B14F-4D97-AF65-F5344CB8AC3E}">
        <p14:creationId xmlns:p14="http://schemas.microsoft.com/office/powerpoint/2010/main" val="54838966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98D17C-A7EE-D345-89E6-D3D1C299CC23}" type="slidenum">
              <a:rPr lang="en-US" smtClean="0"/>
              <a:pPr/>
              <a:t>23</a:t>
            </a:fld>
            <a:endParaRPr lang="en-US" dirty="0"/>
          </a:p>
        </p:txBody>
      </p:sp>
    </p:spTree>
    <p:extLst>
      <p:ext uri="{BB962C8B-B14F-4D97-AF65-F5344CB8AC3E}">
        <p14:creationId xmlns:p14="http://schemas.microsoft.com/office/powerpoint/2010/main" val="13378053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9AE34E6-293D-6C49-AFD4-2D90F9D8D749}" type="slidenum">
              <a:rPr lang="en-US" smtClean="0"/>
              <a:t>26</a:t>
            </a:fld>
            <a:endParaRPr lang="en-US" dirty="0"/>
          </a:p>
        </p:txBody>
      </p:sp>
    </p:spTree>
    <p:extLst>
      <p:ext uri="{BB962C8B-B14F-4D97-AF65-F5344CB8AC3E}">
        <p14:creationId xmlns:p14="http://schemas.microsoft.com/office/powerpoint/2010/main" val="244857080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IN" sz="1200" dirty="0">
                <a:latin typeface="Futura Next Book" panose="020B0502020204020303" pitchFamily="34" charset="77"/>
              </a:rPr>
              <a:t>Organize the usability issues you identified - </a:t>
            </a:r>
            <a:r>
              <a:rPr lang="en-IN" sz="1200" b="0" i="0" kern="1200" dirty="0">
                <a:solidFill>
                  <a:schemeClr val="tx1"/>
                </a:solidFill>
                <a:effectLst/>
                <a:latin typeface="Futura Next Book" panose="020B0502020204020303" pitchFamily="34" charset="77"/>
                <a:ea typeface="+mn-ea"/>
                <a:cs typeface="+mn-cs"/>
              </a:rPr>
              <a:t>You probably have multiple data points by now. The first step to understanding them is to organize the issues you recorded during </a:t>
            </a:r>
            <a:r>
              <a:rPr lang="en-IN" sz="1200" b="0" i="0" u="none" strike="noStrike" kern="1200" dirty="0">
                <a:solidFill>
                  <a:schemeClr val="tx1"/>
                </a:solidFill>
                <a:effectLst/>
                <a:latin typeface="Futura Next Book" panose="020B0502020204020303" pitchFamily="34" charset="77"/>
                <a:ea typeface="+mn-ea"/>
                <a:cs typeface="+mn-cs"/>
                <a:hlinkClick r:id="rId3"/>
              </a:rPr>
              <a:t>usability testing</a:t>
            </a:r>
            <a:r>
              <a:rPr lang="en-IN" sz="1200" b="0" i="0" kern="1200" dirty="0">
                <a:solidFill>
                  <a:schemeClr val="tx1"/>
                </a:solidFill>
                <a:effectLst/>
                <a:latin typeface="Futura Next Book" panose="020B0502020204020303" pitchFamily="34" charset="77"/>
                <a:ea typeface="+mn-ea"/>
                <a:cs typeface="+mn-cs"/>
              </a:rPr>
              <a:t>.</a:t>
            </a:r>
          </a:p>
          <a:p>
            <a:pPr fontAlgn="base"/>
            <a:endParaRPr lang="en-IN" sz="1200" b="0" i="0" kern="1200" dirty="0">
              <a:solidFill>
                <a:schemeClr val="tx1"/>
              </a:solidFill>
              <a:effectLst/>
              <a:latin typeface="Futura Next Book" panose="020B0502020204020303" pitchFamily="34" charset="77"/>
              <a:ea typeface="+mn-ea"/>
              <a:cs typeface="+mn-cs"/>
            </a:endParaRPr>
          </a:p>
          <a:p>
            <a:pPr marL="514350" lvl="1" indent="-342900">
              <a:lnSpc>
                <a:spcPct val="100000"/>
              </a:lnSpc>
              <a:buFont typeface="+mj-lt"/>
              <a:buAutoNum type="arabicPeriod"/>
            </a:pPr>
            <a:r>
              <a:rPr lang="en-IN" sz="1200" b="0" i="0" kern="1200" dirty="0">
                <a:solidFill>
                  <a:schemeClr val="tx1"/>
                </a:solidFill>
                <a:effectLst/>
                <a:latin typeface="Futura Next Book" panose="020B0502020204020303" pitchFamily="34" charset="77"/>
                <a:ea typeface="+mn-ea"/>
                <a:cs typeface="+mn-cs"/>
              </a:rPr>
              <a:t>The most straightforward method is to write down every single issue along with a comprehensive description of where in the design it happened, how it occurred, and the task the user was performing, plus all of the details that describe the problem. On one side, include each task with its respective issue. On the other, include a list of all your usability test participants so you can mark down every user who’s experienced the same issue.</a:t>
            </a:r>
            <a:br>
              <a:rPr lang="en-IN" sz="1200" b="0" i="0" kern="1200" dirty="0">
                <a:solidFill>
                  <a:schemeClr val="tx1"/>
                </a:solidFill>
                <a:effectLst/>
                <a:latin typeface="Futura Next Book" panose="020B0502020204020303" pitchFamily="34" charset="77"/>
                <a:ea typeface="+mn-ea"/>
                <a:cs typeface="+mn-cs"/>
              </a:rPr>
            </a:br>
            <a:endParaRPr lang="en-IN" sz="1200" b="0" i="0" kern="1200" dirty="0">
              <a:solidFill>
                <a:schemeClr val="tx1"/>
              </a:solidFill>
              <a:effectLst/>
              <a:latin typeface="Futura Next Book" panose="020B0502020204020303" pitchFamily="34" charset="77"/>
              <a:ea typeface="+mn-ea"/>
              <a:cs typeface="+mn-cs"/>
            </a:endParaRPr>
          </a:p>
          <a:p>
            <a:pPr marL="514350" lvl="1" indent="-342900">
              <a:lnSpc>
                <a:spcPct val="100000"/>
              </a:lnSpc>
              <a:buFont typeface="+mj-lt"/>
              <a:buAutoNum type="arabicPeriod"/>
            </a:pPr>
            <a:r>
              <a:rPr lang="en-IN" sz="1440" dirty="0">
                <a:latin typeface="Futura Next Book" panose="020B0502020204020303" pitchFamily="34" charset="77"/>
              </a:rPr>
              <a:t>Prioritize issues based on criticality and impact: </a:t>
            </a:r>
            <a:br>
              <a:rPr lang="en-IN" sz="1440" dirty="0">
                <a:latin typeface="Futura Next Book" panose="020B0502020204020303" pitchFamily="34" charset="77"/>
              </a:rPr>
            </a:br>
            <a:endParaRPr lang="en-IN" sz="1440" dirty="0">
              <a:latin typeface="Futura Next Book" panose="020B0502020204020303" pitchFamily="34" charset="77"/>
            </a:endParaRPr>
          </a:p>
          <a:p>
            <a:pPr marL="914400" lvl="2" indent="-285750">
              <a:lnSpc>
                <a:spcPct val="100000"/>
              </a:lnSpc>
            </a:pPr>
            <a:r>
              <a:rPr lang="en-IN" dirty="0">
                <a:latin typeface="Futura Next Book" panose="020B0502020204020303" pitchFamily="34" charset="77"/>
              </a:rPr>
              <a:t>4 - Critical: Examples: The user didn’t receive a confirmation message after making a payment or they can’t sign up for an account.</a:t>
            </a:r>
            <a:r>
              <a:rPr lang="en-IN" sz="1440" dirty="0">
                <a:latin typeface="Futura Next Book" panose="020B0502020204020303" pitchFamily="34" charset="77"/>
              </a:rPr>
              <a:t> </a:t>
            </a:r>
          </a:p>
          <a:p>
            <a:pPr marL="914400" lvl="2" indent="-285750">
              <a:lnSpc>
                <a:spcPct val="100000"/>
              </a:lnSpc>
            </a:pPr>
            <a:r>
              <a:rPr lang="en-IN" dirty="0">
                <a:latin typeface="Futura Next Book" panose="020B0502020204020303" pitchFamily="34" charset="77"/>
              </a:rPr>
              <a:t>3 - Serious: Examples: The user can’t navigate to the next page in their flow or can’t reset their password.</a:t>
            </a:r>
          </a:p>
          <a:p>
            <a:pPr marL="914400" lvl="2" indent="-285750">
              <a:lnSpc>
                <a:spcPct val="100000"/>
              </a:lnSpc>
            </a:pPr>
            <a:r>
              <a:rPr lang="en-IN" dirty="0">
                <a:latin typeface="Futura Next Book" panose="020B0502020204020303" pitchFamily="34" charset="77"/>
              </a:rPr>
              <a:t>2 - Medium: Examples: The user has to scroll a lot to find a category in a dropdown or the text is too small on the Pricing page</a:t>
            </a:r>
          </a:p>
          <a:p>
            <a:pPr marL="914400" lvl="2" indent="-285750">
              <a:lnSpc>
                <a:spcPct val="100000"/>
              </a:lnSpc>
            </a:pPr>
            <a:r>
              <a:rPr lang="en-IN" dirty="0">
                <a:latin typeface="Futura Next Book" panose="020B0502020204020303" pitchFamily="34" charset="77"/>
              </a:rPr>
              <a:t>1 - Low: Examples: a misspelled word in the heading or a logo that isn’t updated on the About us page.</a:t>
            </a:r>
          </a:p>
          <a:p>
            <a:pPr marL="914400" lvl="2" indent="-285750">
              <a:lnSpc>
                <a:spcPct val="100000"/>
              </a:lnSpc>
            </a:pPr>
            <a:r>
              <a:rPr lang="en-IN" dirty="0">
                <a:latin typeface="Futura Next Book" panose="020B0502020204020303" pitchFamily="34" charset="77"/>
              </a:rPr>
              <a:t>0 - No issue</a:t>
            </a:r>
          </a:p>
          <a:p>
            <a:pPr marL="914400" lvl="2" indent="-285750">
              <a:lnSpc>
                <a:spcPct val="100000"/>
              </a:lnSpc>
            </a:pPr>
            <a:endParaRPr lang="en-IN" sz="1200" b="0" i="0" kern="1200" dirty="0">
              <a:solidFill>
                <a:schemeClr val="tx1"/>
              </a:solidFill>
              <a:effectLst/>
              <a:latin typeface="Futura Next Book" panose="020B0502020204020303" pitchFamily="34" charset="77"/>
              <a:ea typeface="+mn-ea"/>
              <a:cs typeface="+mn-cs"/>
            </a:endParaRPr>
          </a:p>
          <a:p>
            <a:pPr marL="457200" marR="0" lvl="1" indent="-285750" algn="l" defTabSz="914400" rtl="0" eaLnBrk="1" fontAlgn="auto" latinLnBrk="0" hangingPunct="1">
              <a:lnSpc>
                <a:spcPct val="100000"/>
              </a:lnSpc>
              <a:spcBef>
                <a:spcPts val="0"/>
              </a:spcBef>
              <a:spcAft>
                <a:spcPts val="0"/>
              </a:spcAft>
              <a:buClrTx/>
              <a:buSzTx/>
              <a:buFont typeface="+mj-lt"/>
              <a:buAutoNum type="arabicPeriod"/>
              <a:tabLst/>
              <a:defRPr/>
            </a:pPr>
            <a:r>
              <a:rPr lang="en-IN" sz="1200" b="0" dirty="0">
                <a:latin typeface="FUTURA BOOK BT" panose="020B0502020204020303" pitchFamily="34" charset="0"/>
              </a:rPr>
              <a:t>Present the findings with your team</a:t>
            </a:r>
            <a:r>
              <a:rPr lang="en-IN" sz="1200" b="0" i="0" kern="1200" dirty="0">
                <a:solidFill>
                  <a:schemeClr val="tx1"/>
                </a:solidFill>
                <a:effectLst/>
                <a:latin typeface="Futura Next Book" panose="020B0502020204020303" pitchFamily="34" charset="77"/>
                <a:ea typeface="+mn-ea"/>
                <a:cs typeface="+mn-cs"/>
              </a:rPr>
              <a:t>:</a:t>
            </a:r>
          </a:p>
          <a:p>
            <a:pPr marL="628650" marR="0" lvl="2" indent="0" algn="l" defTabSz="914400" rtl="0" eaLnBrk="1" fontAlgn="auto" latinLnBrk="0" hangingPunct="1">
              <a:lnSpc>
                <a:spcPct val="100000"/>
              </a:lnSpc>
              <a:spcBef>
                <a:spcPts val="0"/>
              </a:spcBef>
              <a:spcAft>
                <a:spcPts val="0"/>
              </a:spcAft>
              <a:buClrTx/>
              <a:buSzTx/>
              <a:buFont typeface="+mj-lt"/>
              <a:buNone/>
              <a:tabLst/>
              <a:defRPr/>
            </a:pPr>
            <a:r>
              <a:rPr lang="en-IN" sz="1200" b="0" i="0" kern="1200" dirty="0">
                <a:solidFill>
                  <a:schemeClr val="tx1"/>
                </a:solidFill>
                <a:effectLst/>
                <a:latin typeface="Futura Next Book" panose="020B0502020204020303" pitchFamily="34" charset="77"/>
                <a:ea typeface="+mn-ea"/>
                <a:cs typeface="+mn-cs"/>
              </a:rPr>
              <a:t>A successful usability testing presentation can help internal teams understand which aspects of their product or service </a:t>
            </a:r>
          </a:p>
          <a:p>
            <a:pPr marL="628650" marR="0" lvl="2" indent="0" algn="l" defTabSz="914400" rtl="0" eaLnBrk="1" fontAlgn="auto" latinLnBrk="0" hangingPunct="1">
              <a:lnSpc>
                <a:spcPct val="100000"/>
              </a:lnSpc>
              <a:spcBef>
                <a:spcPts val="0"/>
              </a:spcBef>
              <a:spcAft>
                <a:spcPts val="0"/>
              </a:spcAft>
              <a:buClrTx/>
              <a:buSzTx/>
              <a:buFont typeface="+mj-lt"/>
              <a:buNone/>
              <a:tabLst/>
              <a:defRPr/>
            </a:pPr>
            <a:r>
              <a:rPr lang="en-IN" sz="1200" b="0" i="0" kern="1200" dirty="0">
                <a:solidFill>
                  <a:schemeClr val="tx1"/>
                </a:solidFill>
                <a:effectLst/>
                <a:latin typeface="Futura Next Book" panose="020B0502020204020303" pitchFamily="34" charset="77"/>
                <a:ea typeface="+mn-ea"/>
                <a:cs typeface="+mn-cs"/>
              </a:rPr>
              <a:t> resonating with users and what has room for improvement. </a:t>
            </a:r>
          </a:p>
          <a:p>
            <a:pPr marL="628650" marR="0" lvl="2" indent="0" algn="l" defTabSz="914400" rtl="0" eaLnBrk="1" fontAlgn="auto" latinLnBrk="0" hangingPunct="1">
              <a:lnSpc>
                <a:spcPct val="100000"/>
              </a:lnSpc>
              <a:spcBef>
                <a:spcPts val="0"/>
              </a:spcBef>
              <a:spcAft>
                <a:spcPts val="0"/>
              </a:spcAft>
              <a:buClrTx/>
              <a:buSzTx/>
              <a:buFont typeface="+mj-lt"/>
              <a:buNone/>
              <a:tabLst/>
              <a:defRPr/>
            </a:pPr>
            <a:r>
              <a:rPr lang="en-IN" sz="1200" b="0" i="0" u="sng" kern="1200" dirty="0">
                <a:solidFill>
                  <a:srgbClr val="00B0F0"/>
                </a:solidFill>
                <a:effectLst/>
                <a:latin typeface="Futura Next Book" panose="020B0502020204020303" pitchFamily="34" charset="77"/>
                <a:ea typeface="+mn-ea"/>
                <a:cs typeface="+mn-cs"/>
              </a:rPr>
              <a:t>https://bit.ly/3wBhYPk</a:t>
            </a:r>
          </a:p>
          <a:p>
            <a:pPr marL="628650" marR="0" lvl="2" indent="0" algn="l" defTabSz="914400" rtl="0" eaLnBrk="1" fontAlgn="auto" latinLnBrk="0" hangingPunct="1">
              <a:lnSpc>
                <a:spcPct val="100000"/>
              </a:lnSpc>
              <a:spcBef>
                <a:spcPts val="0"/>
              </a:spcBef>
              <a:spcAft>
                <a:spcPts val="0"/>
              </a:spcAft>
              <a:buClrTx/>
              <a:buSzTx/>
              <a:buFont typeface="+mj-lt"/>
              <a:buNone/>
              <a:tabLst/>
              <a:defRPr/>
            </a:pPr>
            <a:endParaRPr lang="en-IN" sz="1200" b="0" i="0" kern="1200" dirty="0">
              <a:solidFill>
                <a:schemeClr val="tx1"/>
              </a:solidFill>
              <a:effectLst/>
              <a:latin typeface="Futura Next Book" panose="020B0502020204020303" pitchFamily="34" charset="77"/>
              <a:ea typeface="+mn-ea"/>
              <a:cs typeface="+mn-cs"/>
            </a:endParaRPr>
          </a:p>
        </p:txBody>
      </p:sp>
      <p:sp>
        <p:nvSpPr>
          <p:cNvPr id="4" name="Slide Number Placeholder 3"/>
          <p:cNvSpPr>
            <a:spLocks noGrp="1"/>
          </p:cNvSpPr>
          <p:nvPr>
            <p:ph type="sldNum" sz="quarter" idx="5"/>
          </p:nvPr>
        </p:nvSpPr>
        <p:spPr/>
        <p:txBody>
          <a:bodyPr/>
          <a:lstStyle/>
          <a:p>
            <a:fld id="{7A98D17C-A7EE-D345-89E6-D3D1C299CC23}" type="slidenum">
              <a:rPr lang="en-US" smtClean="0"/>
              <a:pPr/>
              <a:t>27</a:t>
            </a:fld>
            <a:endParaRPr lang="en-US" dirty="0"/>
          </a:p>
        </p:txBody>
      </p:sp>
    </p:spTree>
    <p:extLst>
      <p:ext uri="{BB962C8B-B14F-4D97-AF65-F5344CB8AC3E}">
        <p14:creationId xmlns:p14="http://schemas.microsoft.com/office/powerpoint/2010/main" val="16604088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9AE34E6-293D-6C49-AFD4-2D90F9D8D749}" type="slidenum">
              <a:rPr lang="en-US" smtClean="0"/>
              <a:t>28</a:t>
            </a:fld>
            <a:endParaRPr lang="en-US" dirty="0"/>
          </a:p>
        </p:txBody>
      </p:sp>
    </p:spTree>
    <p:extLst>
      <p:ext uri="{BB962C8B-B14F-4D97-AF65-F5344CB8AC3E}">
        <p14:creationId xmlns:p14="http://schemas.microsoft.com/office/powerpoint/2010/main" val="142686676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9AE34E6-293D-6C49-AFD4-2D90F9D8D749}" type="slidenum">
              <a:rPr lang="en-US" smtClean="0"/>
              <a:t>29</a:t>
            </a:fld>
            <a:endParaRPr lang="en-US" dirty="0"/>
          </a:p>
        </p:txBody>
      </p:sp>
    </p:spTree>
    <p:extLst>
      <p:ext uri="{BB962C8B-B14F-4D97-AF65-F5344CB8AC3E}">
        <p14:creationId xmlns:p14="http://schemas.microsoft.com/office/powerpoint/2010/main" val="160712368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9AE34E6-293D-6C49-AFD4-2D90F9D8D749}" type="slidenum">
              <a:rPr lang="en-US" smtClean="0"/>
              <a:t>30</a:t>
            </a:fld>
            <a:endParaRPr lang="en-US" dirty="0"/>
          </a:p>
        </p:txBody>
      </p:sp>
    </p:spTree>
    <p:extLst>
      <p:ext uri="{BB962C8B-B14F-4D97-AF65-F5344CB8AC3E}">
        <p14:creationId xmlns:p14="http://schemas.microsoft.com/office/powerpoint/2010/main" val="270781194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will be two parts to the task, first, we will have one team that will act as facilitators and the others as users., you will have to carry out the task and secondly, share your findings that will improve the user journey. The facilitators will have to go through the website first to decide on their test objectives and prepare a test plan. </a:t>
            </a:r>
          </a:p>
        </p:txBody>
      </p:sp>
      <p:sp>
        <p:nvSpPr>
          <p:cNvPr id="4" name="Slide Number Placeholder 3"/>
          <p:cNvSpPr>
            <a:spLocks noGrp="1"/>
          </p:cNvSpPr>
          <p:nvPr>
            <p:ph type="sldNum" sz="quarter" idx="5"/>
          </p:nvPr>
        </p:nvSpPr>
        <p:spPr/>
        <p:txBody>
          <a:bodyPr/>
          <a:lstStyle/>
          <a:p>
            <a:fld id="{7A98D17C-A7EE-D345-89E6-D3D1C299CC23}" type="slidenum">
              <a:rPr lang="en-US" smtClean="0"/>
              <a:pPr/>
              <a:t>31</a:t>
            </a:fld>
            <a:endParaRPr lang="en-US" dirty="0"/>
          </a:p>
        </p:txBody>
      </p:sp>
    </p:spTree>
    <p:extLst>
      <p:ext uri="{BB962C8B-B14F-4D97-AF65-F5344CB8AC3E}">
        <p14:creationId xmlns:p14="http://schemas.microsoft.com/office/powerpoint/2010/main" val="34165118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98D17C-A7EE-D345-89E6-D3D1C299CC23}" type="slidenum">
              <a:rPr lang="en-US" smtClean="0"/>
              <a:pPr/>
              <a:t>4</a:t>
            </a:fld>
            <a:endParaRPr lang="en-US" dirty="0"/>
          </a:p>
        </p:txBody>
      </p:sp>
    </p:spTree>
    <p:extLst>
      <p:ext uri="{BB962C8B-B14F-4D97-AF65-F5344CB8AC3E}">
        <p14:creationId xmlns:p14="http://schemas.microsoft.com/office/powerpoint/2010/main" val="17274068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40000"/>
              </a:lnSpc>
              <a:buClr>
                <a:srgbClr val="079FFF"/>
              </a:buClr>
              <a:defRPr/>
            </a:pPr>
            <a:r>
              <a:rPr lang="en-IN" sz="1200" dirty="0">
                <a:latin typeface="Futura Next Book"/>
              </a:rPr>
              <a:t>When did we start being concerned with usability? Some will say that such concern is part of being human: cavemen worked their stone tools to get them just right. Interaction design mattered even then. The field of usability research really came into being when the tools we used started to run up against our cognitive and physical limitations. </a:t>
            </a:r>
            <a:r>
              <a:rPr lang="en-US" sz="1200" dirty="0">
                <a:latin typeface="Futura Next Book"/>
              </a:rPr>
              <a:t>In the first decade of the 20th century, it was the airplanes that were the cause of most usability problems. Planes were costly to make, were made useless after a crash, and caused expensive damage on the ground. Something had to be done to reduce human errors of aviators. </a:t>
            </a:r>
          </a:p>
          <a:p>
            <a:pPr lvl="0">
              <a:lnSpc>
                <a:spcPct val="140000"/>
              </a:lnSpc>
              <a:buClr>
                <a:srgbClr val="079FFF"/>
              </a:buClr>
              <a:defRPr/>
            </a:pPr>
            <a:endParaRPr lang="en-US" sz="1200" dirty="0">
              <a:latin typeface="Futura Next Book"/>
            </a:endParaRPr>
          </a:p>
          <a:p>
            <a:pPr lvl="0">
              <a:lnSpc>
                <a:spcPct val="140000"/>
              </a:lnSpc>
              <a:buClr>
                <a:srgbClr val="079FFF"/>
              </a:buClr>
              <a:defRPr/>
            </a:pPr>
            <a:r>
              <a:rPr lang="en-US" sz="1200" dirty="0">
                <a:latin typeface="Futura Next Book"/>
              </a:rPr>
              <a:t>The early years of usability focused on finding the “right kind of people” to fill the jobs of pilots, as opposed to fine-tuning the aeronautics equipment to make it more user-friendly. But when WWII raised the demand for qualified individuals to fly military missions, that strategy of “finding a few good men” wasn’t good enough. The flying machines had to be designed with users in mind, and the true science of human usability was born.</a:t>
            </a:r>
          </a:p>
          <a:p>
            <a:pPr lvl="0">
              <a:lnSpc>
                <a:spcPct val="140000"/>
              </a:lnSpc>
              <a:buClr>
                <a:srgbClr val="079FFF"/>
              </a:buClr>
              <a:defRPr/>
            </a:pPr>
            <a:endParaRPr lang="en-US" sz="1200" dirty="0">
              <a:latin typeface="Futura Next Book"/>
            </a:endParaRPr>
          </a:p>
          <a:p>
            <a:pPr>
              <a:lnSpc>
                <a:spcPct val="140000"/>
              </a:lnSpc>
              <a:buClr>
                <a:srgbClr val="079FFF"/>
              </a:buClr>
              <a:defRPr/>
            </a:pPr>
            <a:r>
              <a:rPr lang="en-US" sz="1200" dirty="0">
                <a:latin typeface="Futura Next Book"/>
              </a:rPr>
              <a:t>It is fascinating that computers have a similar usability history. The original computing machines were programmed with cables, making actual hard-coded connections to create algorithms. Here also, we needed a few good men to run these machines. But similarly, to men who had the cognitive and physical characteristics to become good pilots, good programmers were hard to find. This was not a workable solution in the long run. </a:t>
            </a:r>
            <a:endParaRPr lang="en-US" sz="1200" b="1" dirty="0">
              <a:latin typeface="FUTURA BOOK BT" panose="020B0502020204020303" pitchFamily="34" charset="0"/>
            </a:endParaRPr>
          </a:p>
          <a:p>
            <a:pPr>
              <a:lnSpc>
                <a:spcPct val="140000"/>
              </a:lnSpc>
              <a:defRPr/>
            </a:pPr>
            <a:endParaRPr lang="en-US" sz="1200" b="1" dirty="0">
              <a:latin typeface="FUTURA BOOK BT"/>
            </a:endParaRPr>
          </a:p>
          <a:p>
            <a:pPr>
              <a:lnSpc>
                <a:spcPct val="140000"/>
              </a:lnSpc>
              <a:defRPr/>
            </a:pPr>
            <a:r>
              <a:rPr lang="en-US" sz="1200" b="1" dirty="0">
                <a:latin typeface="FUTURA BOOK BT"/>
              </a:rPr>
              <a:t>Then after 1970’s Human-Computer Interaction came to light to study and practice usability. </a:t>
            </a:r>
            <a:endParaRPr lang="en-US" sz="1200" b="1" dirty="0">
              <a:latin typeface="FUTURA BOOK BT" panose="020B0502020204020303" pitchFamily="34" charset="0"/>
            </a:endParaRPr>
          </a:p>
          <a:p>
            <a:endParaRPr lang="en-US" dirty="0"/>
          </a:p>
        </p:txBody>
      </p:sp>
      <p:sp>
        <p:nvSpPr>
          <p:cNvPr id="4" name="Slide Number Placeholder 3"/>
          <p:cNvSpPr>
            <a:spLocks noGrp="1"/>
          </p:cNvSpPr>
          <p:nvPr>
            <p:ph type="sldNum" sz="quarter" idx="5"/>
          </p:nvPr>
        </p:nvSpPr>
        <p:spPr/>
        <p:txBody>
          <a:bodyPr/>
          <a:lstStyle/>
          <a:p>
            <a:fld id="{B9AE34E6-293D-6C49-AFD4-2D90F9D8D749}" type="slidenum">
              <a:rPr lang="en-US" smtClean="0"/>
              <a:t>5</a:t>
            </a:fld>
            <a:endParaRPr lang="en-US" dirty="0"/>
          </a:p>
        </p:txBody>
      </p:sp>
    </p:spTree>
    <p:extLst>
      <p:ext uri="{BB962C8B-B14F-4D97-AF65-F5344CB8AC3E}">
        <p14:creationId xmlns:p14="http://schemas.microsoft.com/office/powerpoint/2010/main" val="23808888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UX Design Institute – Sample Usability Test Script-3-2-7.pdf </a:t>
            </a:r>
          </a:p>
        </p:txBody>
      </p:sp>
      <p:sp>
        <p:nvSpPr>
          <p:cNvPr id="4" name="Slide Number Placeholder 3"/>
          <p:cNvSpPr>
            <a:spLocks noGrp="1"/>
          </p:cNvSpPr>
          <p:nvPr>
            <p:ph type="sldNum" sz="quarter" idx="5"/>
          </p:nvPr>
        </p:nvSpPr>
        <p:spPr/>
        <p:txBody>
          <a:bodyPr/>
          <a:lstStyle/>
          <a:p>
            <a:fld id="{7A98D17C-A7EE-D345-89E6-D3D1C299CC23}" type="slidenum">
              <a:rPr lang="en-US" smtClean="0"/>
              <a:pPr/>
              <a:t>6</a:t>
            </a:fld>
            <a:endParaRPr lang="en-US" dirty="0"/>
          </a:p>
        </p:txBody>
      </p:sp>
    </p:spTree>
    <p:extLst>
      <p:ext uri="{BB962C8B-B14F-4D97-AF65-F5344CB8AC3E}">
        <p14:creationId xmlns:p14="http://schemas.microsoft.com/office/powerpoint/2010/main" val="13199176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98D17C-A7EE-D345-89E6-D3D1C299CC23}" type="slidenum">
              <a:rPr lang="en-US" smtClean="0"/>
              <a:pPr/>
              <a:t>7</a:t>
            </a:fld>
            <a:endParaRPr lang="en-US" dirty="0"/>
          </a:p>
        </p:txBody>
      </p:sp>
    </p:spTree>
    <p:extLst>
      <p:ext uri="{BB962C8B-B14F-4D97-AF65-F5344CB8AC3E}">
        <p14:creationId xmlns:p14="http://schemas.microsoft.com/office/powerpoint/2010/main" val="8089015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98D17C-A7EE-D345-89E6-D3D1C299CC23}" type="slidenum">
              <a:rPr lang="en-US" smtClean="0"/>
              <a:pPr/>
              <a:t>8</a:t>
            </a:fld>
            <a:endParaRPr lang="en-US" dirty="0"/>
          </a:p>
        </p:txBody>
      </p:sp>
    </p:spTree>
    <p:extLst>
      <p:ext uri="{BB962C8B-B14F-4D97-AF65-F5344CB8AC3E}">
        <p14:creationId xmlns:p14="http://schemas.microsoft.com/office/powerpoint/2010/main" val="848857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UX Design Institute – Sample Usability Test Script-3-2-7.pdf </a:t>
            </a:r>
          </a:p>
        </p:txBody>
      </p:sp>
      <p:sp>
        <p:nvSpPr>
          <p:cNvPr id="4" name="Slide Number Placeholder 3"/>
          <p:cNvSpPr>
            <a:spLocks noGrp="1"/>
          </p:cNvSpPr>
          <p:nvPr>
            <p:ph type="sldNum" sz="quarter" idx="5"/>
          </p:nvPr>
        </p:nvSpPr>
        <p:spPr/>
        <p:txBody>
          <a:bodyPr/>
          <a:lstStyle/>
          <a:p>
            <a:fld id="{7A98D17C-A7EE-D345-89E6-D3D1C299CC23}" type="slidenum">
              <a:rPr lang="en-US" smtClean="0"/>
              <a:pPr/>
              <a:t>9</a:t>
            </a:fld>
            <a:endParaRPr lang="en-US" dirty="0"/>
          </a:p>
        </p:txBody>
      </p:sp>
    </p:spTree>
    <p:extLst>
      <p:ext uri="{BB962C8B-B14F-4D97-AF65-F5344CB8AC3E}">
        <p14:creationId xmlns:p14="http://schemas.microsoft.com/office/powerpoint/2010/main" val="21695599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98D17C-A7EE-D345-89E6-D3D1C299CC23}" type="slidenum">
              <a:rPr lang="en-US" smtClean="0"/>
              <a:pPr/>
              <a:t>10</a:t>
            </a:fld>
            <a:endParaRPr lang="en-US" dirty="0"/>
          </a:p>
        </p:txBody>
      </p:sp>
    </p:spTree>
    <p:extLst>
      <p:ext uri="{BB962C8B-B14F-4D97-AF65-F5344CB8AC3E}">
        <p14:creationId xmlns:p14="http://schemas.microsoft.com/office/powerpoint/2010/main" val="221869293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8" Type="http://schemas.openxmlformats.org/officeDocument/2006/relationships/image" Target="../media/image13.emf"/><Relationship Id="rId13" Type="http://schemas.openxmlformats.org/officeDocument/2006/relationships/image" Target="../media/image18.emf"/><Relationship Id="rId3" Type="http://schemas.openxmlformats.org/officeDocument/2006/relationships/image" Target="../media/image8.emf"/><Relationship Id="rId7" Type="http://schemas.openxmlformats.org/officeDocument/2006/relationships/image" Target="../media/image12.emf"/><Relationship Id="rId12" Type="http://schemas.openxmlformats.org/officeDocument/2006/relationships/image" Target="../media/image17.emf"/><Relationship Id="rId2" Type="http://schemas.openxmlformats.org/officeDocument/2006/relationships/image" Target="../media/image7.png"/><Relationship Id="rId1" Type="http://schemas.openxmlformats.org/officeDocument/2006/relationships/slideMaster" Target="../slideMasters/slideMaster7.xml"/><Relationship Id="rId6" Type="http://schemas.openxmlformats.org/officeDocument/2006/relationships/image" Target="../media/image11.emf"/><Relationship Id="rId11" Type="http://schemas.openxmlformats.org/officeDocument/2006/relationships/image" Target="../media/image16.emf"/><Relationship Id="rId5" Type="http://schemas.openxmlformats.org/officeDocument/2006/relationships/image" Target="../media/image10.emf"/><Relationship Id="rId10" Type="http://schemas.openxmlformats.org/officeDocument/2006/relationships/image" Target="../media/image15.emf"/><Relationship Id="rId4" Type="http://schemas.openxmlformats.org/officeDocument/2006/relationships/image" Target="../media/image9.emf"/><Relationship Id="rId9" Type="http://schemas.openxmlformats.org/officeDocument/2006/relationships/image" Target="../media/image14.emf"/><Relationship Id="rId14" Type="http://schemas.openxmlformats.org/officeDocument/2006/relationships/image" Target="../media/image19.emf"/></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7.png"/><Relationship Id="rId1" Type="http://schemas.openxmlformats.org/officeDocument/2006/relationships/slideMaster" Target="../slideMasters/slideMaster7.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7.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7.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7.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8.xml.rels><?xml version="1.0" encoding="UTF-8" standalone="yes"?>
<Relationships xmlns="http://schemas.openxmlformats.org/package/2006/relationships"><Relationship Id="rId8" Type="http://schemas.openxmlformats.org/officeDocument/2006/relationships/image" Target="../media/image13.emf"/><Relationship Id="rId13" Type="http://schemas.openxmlformats.org/officeDocument/2006/relationships/image" Target="../media/image18.emf"/><Relationship Id="rId3" Type="http://schemas.openxmlformats.org/officeDocument/2006/relationships/image" Target="../media/image8.emf"/><Relationship Id="rId7" Type="http://schemas.openxmlformats.org/officeDocument/2006/relationships/image" Target="../media/image12.emf"/><Relationship Id="rId12" Type="http://schemas.openxmlformats.org/officeDocument/2006/relationships/image" Target="../media/image17.emf"/><Relationship Id="rId2" Type="http://schemas.openxmlformats.org/officeDocument/2006/relationships/image" Target="../media/image7.png"/><Relationship Id="rId1" Type="http://schemas.openxmlformats.org/officeDocument/2006/relationships/slideMaster" Target="../slideMasters/slideMaster9.xml"/><Relationship Id="rId6" Type="http://schemas.openxmlformats.org/officeDocument/2006/relationships/image" Target="../media/image11.emf"/><Relationship Id="rId11" Type="http://schemas.openxmlformats.org/officeDocument/2006/relationships/image" Target="../media/image16.emf"/><Relationship Id="rId5" Type="http://schemas.openxmlformats.org/officeDocument/2006/relationships/image" Target="../media/image10.emf"/><Relationship Id="rId10" Type="http://schemas.openxmlformats.org/officeDocument/2006/relationships/image" Target="../media/image15.emf"/><Relationship Id="rId4" Type="http://schemas.openxmlformats.org/officeDocument/2006/relationships/image" Target="../media/image9.emf"/><Relationship Id="rId9" Type="http://schemas.openxmlformats.org/officeDocument/2006/relationships/image" Target="../media/image14.emf"/><Relationship Id="rId14" Type="http://schemas.openxmlformats.org/officeDocument/2006/relationships/image" Target="../media/image19.emf"/></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7.png"/><Relationship Id="rId1" Type="http://schemas.openxmlformats.org/officeDocument/2006/relationships/slideMaster" Target="../slideMasters/slideMaster9.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9.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9.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9.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9.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7.png"/><Relationship Id="rId1" Type="http://schemas.openxmlformats.org/officeDocument/2006/relationships/slideMaster" Target="../slideMasters/slideMaster9.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9.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9.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9.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9.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rand Mark — Positive">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3B3275EB-D295-B044-B04D-B9E2FCE2B31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3" name="Slide Number Placeholder 3">
            <a:extLst>
              <a:ext uri="{FF2B5EF4-FFF2-40B4-BE49-F238E27FC236}">
                <a16:creationId xmlns:a16="http://schemas.microsoft.com/office/drawing/2014/main" id="{C36A435C-E2C2-7A40-AAAA-64A88307FDFA}"/>
              </a:ext>
            </a:extLst>
          </p:cNvPr>
          <p:cNvSpPr>
            <a:spLocks noGrp="1"/>
          </p:cNvSpPr>
          <p:nvPr>
            <p:ph type="sldNum" sz="quarter" idx="4"/>
          </p:nvPr>
        </p:nvSpPr>
        <p:spPr>
          <a:xfrm>
            <a:off x="11228832" y="6309360"/>
            <a:ext cx="274320" cy="92333"/>
          </a:xfrm>
          <a:prstGeom prst="rect">
            <a:avLst/>
          </a:prstGeom>
        </p:spPr>
        <p:txBody>
          <a:bodyPr vert="horz" lIns="0" tIns="0" rIns="0" bIns="0" rtlCol="0" anchor="ctr">
            <a:noAutofit/>
          </a:bodyPr>
          <a:lstStyle>
            <a:lvl1pPr algn="r">
              <a:defRPr sz="600" b="0" i="0">
                <a:solidFill>
                  <a:schemeClr val="bg1"/>
                </a:solidFill>
                <a:latin typeface="FuturaNext-Medium" panose="020B0602020204020303" pitchFamily="34" charset="77"/>
              </a:defRPr>
            </a:lvl1pPr>
          </a:lstStyle>
          <a:p>
            <a:fld id="{58B792A5-9BAE-6942-BFE1-9FCDB51EA51E}" type="slidenum">
              <a:rPr lang="en-US" smtClean="0"/>
              <a:pPr/>
              <a:t>‹#›</a:t>
            </a:fld>
            <a:endParaRPr lang="en-US" dirty="0"/>
          </a:p>
        </p:txBody>
      </p:sp>
    </p:spTree>
    <p:extLst>
      <p:ext uri="{BB962C8B-B14F-4D97-AF65-F5344CB8AC3E}">
        <p14:creationId xmlns:p14="http://schemas.microsoft.com/office/powerpoint/2010/main" val="41243491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genda — Full Image">
    <p:spTree>
      <p:nvGrpSpPr>
        <p:cNvPr id="1" name=""/>
        <p:cNvGrpSpPr/>
        <p:nvPr/>
      </p:nvGrpSpPr>
      <p:grpSpPr>
        <a:xfrm>
          <a:off x="0" y="0"/>
          <a:ext cx="0" cy="0"/>
          <a:chOff x="0" y="0"/>
          <a:chExt cx="0" cy="0"/>
        </a:xfrm>
      </p:grpSpPr>
      <p:sp>
        <p:nvSpPr>
          <p:cNvPr id="5" name="Picture Placeholder 14">
            <a:extLst>
              <a:ext uri="{FF2B5EF4-FFF2-40B4-BE49-F238E27FC236}">
                <a16:creationId xmlns:a16="http://schemas.microsoft.com/office/drawing/2014/main" id="{A7EB8FB0-B730-6B46-AAE6-977071B06975}"/>
              </a:ext>
            </a:extLst>
          </p:cNvPr>
          <p:cNvSpPr>
            <a:spLocks noGrp="1"/>
          </p:cNvSpPr>
          <p:nvPr>
            <p:ph type="pic" sz="quarter" idx="11" hasCustomPrompt="1"/>
          </p:nvPr>
        </p:nvSpPr>
        <p:spPr>
          <a:xfrm>
            <a:off x="3048" y="0"/>
            <a:ext cx="12188952" cy="6858000"/>
          </a:xfrm>
          <a:solidFill>
            <a:schemeClr val="accent6">
              <a:lumMod val="60000"/>
              <a:lumOff val="40000"/>
            </a:schemeClr>
          </a:solidFill>
        </p:spPr>
        <p:txBody>
          <a:bodyPr tIns="0" bIns="640080" anchor="ctr" anchorCtr="0"/>
          <a:lstStyle>
            <a:lvl1pPr marL="0" indent="0" algn="ctr">
              <a:lnSpc>
                <a:spcPct val="110000"/>
              </a:lnSpc>
              <a:buFontTx/>
              <a:buNone/>
              <a:defRPr sz="1000" b="0" i="0" baseline="0">
                <a:solidFill>
                  <a:schemeClr val="tx1"/>
                </a:solidFill>
                <a:latin typeface="FuturaNext-Medium" panose="020B0602020204020303" pitchFamily="34" charset="77"/>
                <a:cs typeface="FuturaNext-Medium" panose="020B0602020204020303" pitchFamily="34" charset="77"/>
              </a:defRPr>
            </a:lvl1pPr>
          </a:lstStyle>
          <a:p>
            <a:r>
              <a:rPr lang="en-US" dirty="0"/>
              <a:t>Drag and drop image or click icon to add</a:t>
            </a:r>
          </a:p>
        </p:txBody>
      </p:sp>
      <p:sp>
        <p:nvSpPr>
          <p:cNvPr id="2" name="Title 1">
            <a:extLst>
              <a:ext uri="{FF2B5EF4-FFF2-40B4-BE49-F238E27FC236}">
                <a16:creationId xmlns:a16="http://schemas.microsoft.com/office/drawing/2014/main" id="{6C329030-0D3F-1E46-B80E-1ABEF0511328}"/>
              </a:ext>
            </a:extLst>
          </p:cNvPr>
          <p:cNvSpPr>
            <a:spLocks noGrp="1"/>
          </p:cNvSpPr>
          <p:nvPr>
            <p:ph type="ctrTitle" hasCustomPrompt="1"/>
          </p:nvPr>
        </p:nvSpPr>
        <p:spPr>
          <a:xfrm>
            <a:off x="685800" y="667512"/>
            <a:ext cx="10817352" cy="219456"/>
          </a:xfrm>
        </p:spPr>
        <p:txBody>
          <a:bodyPr anchor="t" anchorCtr="0">
            <a:noAutofit/>
          </a:bodyPr>
          <a:lstStyle>
            <a:lvl1pPr algn="l">
              <a:lnSpc>
                <a:spcPct val="100000"/>
              </a:lnSpc>
              <a:defRPr sz="1400" spc="50" baseline="0">
                <a:solidFill>
                  <a:schemeClr val="accent1"/>
                </a:solidFill>
              </a:defRPr>
            </a:lvl1pPr>
          </a:lstStyle>
          <a:p>
            <a:r>
              <a:rPr lang="en-US"/>
              <a:t>click to edit master title style</a:t>
            </a:r>
          </a:p>
        </p:txBody>
      </p:sp>
      <p:sp>
        <p:nvSpPr>
          <p:cNvPr id="6" name="Text Placeholder 5">
            <a:extLst>
              <a:ext uri="{FF2B5EF4-FFF2-40B4-BE49-F238E27FC236}">
                <a16:creationId xmlns:a16="http://schemas.microsoft.com/office/drawing/2014/main" id="{F7150CFC-598C-5C42-838D-4DF2F6183D0F}"/>
              </a:ext>
            </a:extLst>
          </p:cNvPr>
          <p:cNvSpPr>
            <a:spLocks noGrp="1"/>
          </p:cNvSpPr>
          <p:nvPr>
            <p:ph type="body" sz="quarter" idx="13" hasCustomPrompt="1"/>
          </p:nvPr>
        </p:nvSpPr>
        <p:spPr>
          <a:xfrm>
            <a:off x="685800" y="1089835"/>
            <a:ext cx="10817352" cy="4572000"/>
          </a:xfrm>
        </p:spPr>
        <p:txBody>
          <a:bodyPr anchor="ctr" anchorCtr="0"/>
          <a:lstStyle>
            <a:lvl1pPr>
              <a:buAutoNum type="arabicPeriod"/>
              <a:defRPr>
                <a:solidFill>
                  <a:schemeClr val="bg1"/>
                </a:solidFill>
              </a:defRPr>
            </a:lvl1pPr>
            <a:lvl2pPr>
              <a:defRPr>
                <a:solidFill>
                  <a:schemeClr val="bg1"/>
                </a:solidFill>
              </a:defRPr>
            </a:lvl2pPr>
            <a:lvl3pPr>
              <a:buAutoNum type="arabicPeriod"/>
              <a:defRPr>
                <a:solidFill>
                  <a:schemeClr val="bg1"/>
                </a:solidFill>
              </a:defRPr>
            </a:lvl3pPr>
            <a:lvl4pPr>
              <a:buAutoNum type="arabicPeriod"/>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Slide Number Placeholder 2">
            <a:extLst>
              <a:ext uri="{FF2B5EF4-FFF2-40B4-BE49-F238E27FC236}">
                <a16:creationId xmlns:a16="http://schemas.microsoft.com/office/drawing/2014/main" id="{A9FFEAED-17D6-4347-8B66-01B83148940F}"/>
              </a:ext>
            </a:extLst>
          </p:cNvPr>
          <p:cNvSpPr>
            <a:spLocks noGrp="1"/>
          </p:cNvSpPr>
          <p:nvPr>
            <p:ph type="sldNum" sz="quarter" idx="14"/>
          </p:nvPr>
        </p:nvSpPr>
        <p:spPr/>
        <p:txBody>
          <a:bodyPr/>
          <a:lstStyle>
            <a:lvl1pPr>
              <a:defRPr>
                <a:solidFill>
                  <a:schemeClr val="bg1"/>
                </a:solidFill>
              </a:defRPr>
            </a:lvl1pPr>
          </a:lstStyle>
          <a:p>
            <a:fld id="{58B792A5-9BAE-6942-BFE1-9FCDB51EA51E}" type="slidenum">
              <a:rPr lang="en-US" smtClean="0"/>
              <a:pPr/>
              <a:t>‹#›</a:t>
            </a:fld>
            <a:endParaRPr lang="en-US" dirty="0"/>
          </a:p>
        </p:txBody>
      </p:sp>
    </p:spTree>
    <p:extLst>
      <p:ext uri="{BB962C8B-B14F-4D97-AF65-F5344CB8AC3E}">
        <p14:creationId xmlns:p14="http://schemas.microsoft.com/office/powerpoint/2010/main" val="22096038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Agenda — Image">
    <p:spTree>
      <p:nvGrpSpPr>
        <p:cNvPr id="1" name=""/>
        <p:cNvGrpSpPr/>
        <p:nvPr/>
      </p:nvGrpSpPr>
      <p:grpSpPr>
        <a:xfrm>
          <a:off x="0" y="0"/>
          <a:ext cx="0" cy="0"/>
          <a:chOff x="0" y="0"/>
          <a:chExt cx="0" cy="0"/>
        </a:xfrm>
      </p:grpSpPr>
      <p:sp>
        <p:nvSpPr>
          <p:cNvPr id="5" name="Picture Placeholder 23">
            <a:extLst>
              <a:ext uri="{FF2B5EF4-FFF2-40B4-BE49-F238E27FC236}">
                <a16:creationId xmlns:a16="http://schemas.microsoft.com/office/drawing/2014/main" id="{9AF324A3-A62A-6C4A-AD2B-3849FA3C2F7D}"/>
              </a:ext>
            </a:extLst>
          </p:cNvPr>
          <p:cNvSpPr>
            <a:spLocks noGrp="1"/>
          </p:cNvSpPr>
          <p:nvPr>
            <p:ph type="pic" sz="quarter" idx="14" hasCustomPrompt="1"/>
          </p:nvPr>
        </p:nvSpPr>
        <p:spPr>
          <a:xfrm>
            <a:off x="5864352" y="0"/>
            <a:ext cx="6324600" cy="6858000"/>
          </a:xfrm>
          <a:custGeom>
            <a:avLst/>
            <a:gdLst>
              <a:gd name="connsiteX0" fmla="*/ 516790 w 6324600"/>
              <a:gd name="connsiteY0" fmla="*/ 0 h 6858000"/>
              <a:gd name="connsiteX1" fmla="*/ 6324600 w 6324600"/>
              <a:gd name="connsiteY1" fmla="*/ 0 h 6858000"/>
              <a:gd name="connsiteX2" fmla="*/ 6324600 w 6324600"/>
              <a:gd name="connsiteY2" fmla="*/ 6858000 h 6858000"/>
              <a:gd name="connsiteX3" fmla="*/ 516790 w 6324600"/>
              <a:gd name="connsiteY3" fmla="*/ 6858000 h 6858000"/>
              <a:gd name="connsiteX4" fmla="*/ 364310 w 6324600"/>
              <a:gd name="connsiteY4" fmla="*/ 6321024 h 6858000"/>
              <a:gd name="connsiteX5" fmla="*/ 0 w 6324600"/>
              <a:gd name="connsiteY5" fmla="*/ 3429000 h 6858000"/>
              <a:gd name="connsiteX6" fmla="*/ 364311 w 6324600"/>
              <a:gd name="connsiteY6" fmla="*/ 53697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24600" h="6858000">
                <a:moveTo>
                  <a:pt x="516790" y="0"/>
                </a:moveTo>
                <a:lnTo>
                  <a:pt x="6324600" y="0"/>
                </a:lnTo>
                <a:lnTo>
                  <a:pt x="6324600" y="6858000"/>
                </a:lnTo>
                <a:lnTo>
                  <a:pt x="516790" y="6858000"/>
                </a:lnTo>
                <a:lnTo>
                  <a:pt x="364310" y="6321024"/>
                </a:lnTo>
                <a:cubicBezTo>
                  <a:pt x="126487" y="5396658"/>
                  <a:pt x="0" y="4427600"/>
                  <a:pt x="0" y="3429000"/>
                </a:cubicBezTo>
                <a:cubicBezTo>
                  <a:pt x="0" y="2430400"/>
                  <a:pt x="126487" y="1461342"/>
                  <a:pt x="364311" y="536976"/>
                </a:cubicBezTo>
                <a:close/>
              </a:path>
            </a:pathLst>
          </a:custGeom>
          <a:solidFill>
            <a:schemeClr val="accent6">
              <a:lumMod val="60000"/>
              <a:lumOff val="40000"/>
            </a:schemeClr>
          </a:solidFill>
        </p:spPr>
        <p:txBody>
          <a:bodyPr wrap="square" lIns="0" tIns="0" rIns="0" bIns="731520" anchor="ctr" anchorCtr="0">
            <a:noAutofit/>
          </a:bodyPr>
          <a:lstStyle>
            <a:lvl1pPr marL="0" indent="0" algn="ctr">
              <a:buFontTx/>
              <a:buNone/>
              <a:defRPr sz="1000" b="0" i="0">
                <a:latin typeface="FuturaNext-Medium" panose="020B0602020204020303" pitchFamily="34" charset="77"/>
                <a:cs typeface="Arial" panose="020B0604020202020204" pitchFamily="34" charset="0"/>
              </a:defRPr>
            </a:lvl1pPr>
          </a:lstStyle>
          <a:p>
            <a:r>
              <a:rPr lang="en-US" dirty="0"/>
              <a:t>Drag and drop image or click icon to add</a:t>
            </a:r>
          </a:p>
        </p:txBody>
      </p:sp>
      <p:sp>
        <p:nvSpPr>
          <p:cNvPr id="2" name="Title 1">
            <a:extLst>
              <a:ext uri="{FF2B5EF4-FFF2-40B4-BE49-F238E27FC236}">
                <a16:creationId xmlns:a16="http://schemas.microsoft.com/office/drawing/2014/main" id="{6C329030-0D3F-1E46-B80E-1ABEF0511328}"/>
              </a:ext>
            </a:extLst>
          </p:cNvPr>
          <p:cNvSpPr>
            <a:spLocks noGrp="1"/>
          </p:cNvSpPr>
          <p:nvPr>
            <p:ph type="ctrTitle" hasCustomPrompt="1"/>
          </p:nvPr>
        </p:nvSpPr>
        <p:spPr>
          <a:xfrm>
            <a:off x="685800" y="667512"/>
            <a:ext cx="4690872" cy="219456"/>
          </a:xfrm>
        </p:spPr>
        <p:txBody>
          <a:bodyPr anchor="t" anchorCtr="0">
            <a:noAutofit/>
          </a:bodyPr>
          <a:lstStyle>
            <a:lvl1pPr algn="l">
              <a:lnSpc>
                <a:spcPct val="100000"/>
              </a:lnSpc>
              <a:defRPr sz="1400" spc="50" baseline="0">
                <a:solidFill>
                  <a:schemeClr val="accent1"/>
                </a:solidFill>
              </a:defRPr>
            </a:lvl1pPr>
          </a:lstStyle>
          <a:p>
            <a:r>
              <a:rPr lang="en-US"/>
              <a:t>click to edit master title style</a:t>
            </a:r>
          </a:p>
        </p:txBody>
      </p:sp>
      <p:sp>
        <p:nvSpPr>
          <p:cNvPr id="6" name="Text Placeholder 5">
            <a:extLst>
              <a:ext uri="{FF2B5EF4-FFF2-40B4-BE49-F238E27FC236}">
                <a16:creationId xmlns:a16="http://schemas.microsoft.com/office/drawing/2014/main" id="{F7150CFC-598C-5C42-838D-4DF2F6183D0F}"/>
              </a:ext>
            </a:extLst>
          </p:cNvPr>
          <p:cNvSpPr>
            <a:spLocks noGrp="1"/>
          </p:cNvSpPr>
          <p:nvPr>
            <p:ph type="body" sz="quarter" idx="13" hasCustomPrompt="1"/>
          </p:nvPr>
        </p:nvSpPr>
        <p:spPr>
          <a:xfrm>
            <a:off x="685800" y="1089835"/>
            <a:ext cx="4690872" cy="4572000"/>
          </a:xfrm>
        </p:spPr>
        <p:txBody>
          <a:bodyPr anchor="ctr" anchorCtr="0"/>
          <a:lstStyle>
            <a:lvl1pPr>
              <a:buAutoNum type="arabicPeriod"/>
              <a:defRPr/>
            </a:lvl1pPr>
            <a:lvl3pPr>
              <a:buAutoNum type="arabicPeriod"/>
              <a:defRPr/>
            </a:lvl3pPr>
            <a:lvl4pPr>
              <a:buAutoNum type="arabicPeriod"/>
              <a:defRPr/>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Slide Number Placeholder 2">
            <a:extLst>
              <a:ext uri="{FF2B5EF4-FFF2-40B4-BE49-F238E27FC236}">
                <a16:creationId xmlns:a16="http://schemas.microsoft.com/office/drawing/2014/main" id="{A0B853EA-BBAA-514C-9A67-E8BE2826FDD1}"/>
              </a:ext>
            </a:extLst>
          </p:cNvPr>
          <p:cNvSpPr>
            <a:spLocks noGrp="1"/>
          </p:cNvSpPr>
          <p:nvPr>
            <p:ph type="sldNum" sz="quarter" idx="15"/>
          </p:nvPr>
        </p:nvSpPr>
        <p:spPr/>
        <p:txBody>
          <a:bodyPr/>
          <a:lstStyle>
            <a:lvl1pPr>
              <a:defRPr>
                <a:solidFill>
                  <a:schemeClr val="bg1"/>
                </a:solidFill>
              </a:defRPr>
            </a:lvl1pPr>
          </a:lstStyle>
          <a:p>
            <a:fld id="{58B792A5-9BAE-6942-BFE1-9FCDB51EA51E}" type="slidenum">
              <a:rPr lang="en-US" smtClean="0"/>
              <a:pPr/>
              <a:t>‹#›</a:t>
            </a:fld>
            <a:endParaRPr lang="en-US" dirty="0"/>
          </a:p>
        </p:txBody>
      </p:sp>
    </p:spTree>
    <p:extLst>
      <p:ext uri="{BB962C8B-B14F-4D97-AF65-F5344CB8AC3E}">
        <p14:creationId xmlns:p14="http://schemas.microsoft.com/office/powerpoint/2010/main" val="8438105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Divider — Black 1 lin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978" y="3002946"/>
            <a:ext cx="10820170" cy="200055"/>
          </a:xfrm>
        </p:spPr>
        <p:txBody>
          <a:bodyPr anchor="t">
            <a:noAutofit/>
          </a:bodyPr>
          <a:lstStyle>
            <a:lvl1pPr>
              <a:spcBef>
                <a:spcPts val="0"/>
              </a:spcBef>
              <a:defRPr sz="1300" b="0" i="0" spc="140" baseline="0">
                <a:solidFill>
                  <a:schemeClr val="bg1"/>
                </a:solidFill>
                <a:latin typeface="Futura Next DemiBold" panose="020B0602020204020303" pitchFamily="34" charset="77"/>
              </a:defRPr>
            </a:lvl1pPr>
          </a:lstStyle>
          <a:p>
            <a:r>
              <a:rPr lang="en-US"/>
              <a:t>Section Name</a:t>
            </a:r>
          </a:p>
        </p:txBody>
      </p:sp>
      <p:sp>
        <p:nvSpPr>
          <p:cNvPr id="3" name="Subtitle 2"/>
          <p:cNvSpPr>
            <a:spLocks noGrp="1"/>
          </p:cNvSpPr>
          <p:nvPr>
            <p:ph type="subTitle" idx="1" hasCustomPrompt="1"/>
          </p:nvPr>
        </p:nvSpPr>
        <p:spPr>
          <a:xfrm>
            <a:off x="685978" y="3307012"/>
            <a:ext cx="10820170" cy="555601"/>
          </a:xfrm>
        </p:spPr>
        <p:txBody>
          <a:bodyPr anchor="t" anchorCtr="0">
            <a:spAutoFit/>
          </a:bodyPr>
          <a:lstStyle>
            <a:lvl1pPr marL="0" indent="0" algn="l">
              <a:lnSpc>
                <a:spcPct val="110000"/>
              </a:lnSpc>
              <a:spcBef>
                <a:spcPts val="0"/>
              </a:spcBef>
              <a:spcAft>
                <a:spcPts val="0"/>
              </a:spcAft>
              <a:buNone/>
              <a:defRPr sz="3500" b="0" i="0" baseline="0">
                <a:solidFill>
                  <a:schemeClr val="bg1"/>
                </a:solidFill>
                <a:latin typeface="Futura Next Book" panose="020B0502020204020303" pitchFamily="34" charset="77"/>
              </a:defRPr>
            </a:lvl1pPr>
            <a:lvl2pPr marL="457337" indent="0" algn="ctr">
              <a:buNone/>
              <a:defRPr>
                <a:solidFill>
                  <a:schemeClr val="tx1">
                    <a:tint val="75000"/>
                  </a:schemeClr>
                </a:solidFill>
              </a:defRPr>
            </a:lvl2pPr>
            <a:lvl3pPr marL="914674" indent="0" algn="ctr">
              <a:buNone/>
              <a:defRPr>
                <a:solidFill>
                  <a:schemeClr val="tx1">
                    <a:tint val="75000"/>
                  </a:schemeClr>
                </a:solidFill>
              </a:defRPr>
            </a:lvl3pPr>
            <a:lvl4pPr marL="1372011" indent="0" algn="ctr">
              <a:buNone/>
              <a:defRPr>
                <a:solidFill>
                  <a:schemeClr val="tx1">
                    <a:tint val="75000"/>
                  </a:schemeClr>
                </a:solidFill>
              </a:defRPr>
            </a:lvl4pPr>
            <a:lvl5pPr marL="1829349" indent="0" algn="ctr">
              <a:buNone/>
              <a:defRPr>
                <a:solidFill>
                  <a:schemeClr val="tx1">
                    <a:tint val="75000"/>
                  </a:schemeClr>
                </a:solidFill>
              </a:defRPr>
            </a:lvl5pPr>
            <a:lvl6pPr marL="2286686" indent="0" algn="ctr">
              <a:buNone/>
              <a:defRPr>
                <a:solidFill>
                  <a:schemeClr val="tx1">
                    <a:tint val="75000"/>
                  </a:schemeClr>
                </a:solidFill>
              </a:defRPr>
            </a:lvl6pPr>
            <a:lvl7pPr marL="2744023" indent="0" algn="ctr">
              <a:buNone/>
              <a:defRPr>
                <a:solidFill>
                  <a:schemeClr val="tx1">
                    <a:tint val="75000"/>
                  </a:schemeClr>
                </a:solidFill>
              </a:defRPr>
            </a:lvl7pPr>
            <a:lvl8pPr marL="3201360" indent="0" algn="ctr">
              <a:buNone/>
              <a:defRPr>
                <a:solidFill>
                  <a:schemeClr val="tx1">
                    <a:tint val="75000"/>
                  </a:schemeClr>
                </a:solidFill>
              </a:defRPr>
            </a:lvl8pPr>
            <a:lvl9pPr marL="3658697" indent="0" algn="ctr">
              <a:buNone/>
              <a:defRPr>
                <a:solidFill>
                  <a:schemeClr val="tx1">
                    <a:tint val="75000"/>
                  </a:schemeClr>
                </a:solidFill>
              </a:defRPr>
            </a:lvl9pPr>
          </a:lstStyle>
          <a:p>
            <a:r>
              <a:rPr lang="en-US"/>
              <a:t>Agenda item title one line max</a:t>
            </a:r>
          </a:p>
        </p:txBody>
      </p:sp>
      <p:sp>
        <p:nvSpPr>
          <p:cNvPr id="14" name="Freeform 13">
            <a:extLst>
              <a:ext uri="{FF2B5EF4-FFF2-40B4-BE49-F238E27FC236}">
                <a16:creationId xmlns:a16="http://schemas.microsoft.com/office/drawing/2014/main" id="{AB03AD94-98B6-7F47-AAA2-93B5CD346B52}"/>
              </a:ext>
            </a:extLst>
          </p:cNvPr>
          <p:cNvSpPr/>
          <p:nvPr userDrawn="1"/>
        </p:nvSpPr>
        <p:spPr>
          <a:xfrm>
            <a:off x="10456536" y="2"/>
            <a:ext cx="1049612" cy="6857998"/>
          </a:xfrm>
          <a:custGeom>
            <a:avLst/>
            <a:gdLst>
              <a:gd name="connsiteX0" fmla="*/ 4 w 1049612"/>
              <a:gd name="connsiteY0" fmla="*/ 0 h 6857998"/>
              <a:gd name="connsiteX1" fmla="*/ 188284 w 1049612"/>
              <a:gd name="connsiteY1" fmla="*/ 0 h 6857998"/>
              <a:gd name="connsiteX2" fmla="*/ 334566 w 1049612"/>
              <a:gd name="connsiteY2" fmla="*/ 285586 h 6857998"/>
              <a:gd name="connsiteX3" fmla="*/ 1049612 w 1049612"/>
              <a:gd name="connsiteY3" fmla="*/ 3429000 h 6857998"/>
              <a:gd name="connsiteX4" fmla="*/ 334564 w 1049612"/>
              <a:gd name="connsiteY4" fmla="*/ 6572414 h 6857998"/>
              <a:gd name="connsiteX5" fmla="*/ 188284 w 1049612"/>
              <a:gd name="connsiteY5" fmla="*/ 6857998 h 6857998"/>
              <a:gd name="connsiteX6" fmla="*/ 0 w 1049612"/>
              <a:gd name="connsiteY6" fmla="*/ 6857998 h 6857998"/>
              <a:gd name="connsiteX7" fmla="*/ 29704 w 1049612"/>
              <a:gd name="connsiteY7" fmla="*/ 6806348 h 6857998"/>
              <a:gd name="connsiteX8" fmla="*/ 885020 w 1049612"/>
              <a:gd name="connsiteY8" fmla="*/ 3429000 h 6857998"/>
              <a:gd name="connsiteX9" fmla="*/ 29706 w 1049612"/>
              <a:gd name="connsiteY9" fmla="*/ 51648 h 685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9612" h="6857998">
                <a:moveTo>
                  <a:pt x="4" y="0"/>
                </a:moveTo>
                <a:lnTo>
                  <a:pt x="188284" y="0"/>
                </a:lnTo>
                <a:lnTo>
                  <a:pt x="334566" y="285586"/>
                </a:lnTo>
                <a:cubicBezTo>
                  <a:pt x="792812" y="1236516"/>
                  <a:pt x="1049612" y="2302770"/>
                  <a:pt x="1049612" y="3429000"/>
                </a:cubicBezTo>
                <a:cubicBezTo>
                  <a:pt x="1049612" y="4555228"/>
                  <a:pt x="792808" y="5621484"/>
                  <a:pt x="334564" y="6572414"/>
                </a:cubicBezTo>
                <a:lnTo>
                  <a:pt x="188284" y="6857998"/>
                </a:lnTo>
                <a:lnTo>
                  <a:pt x="0" y="6857998"/>
                </a:lnTo>
                <a:lnTo>
                  <a:pt x="29704" y="6806348"/>
                </a:lnTo>
                <a:cubicBezTo>
                  <a:pt x="575176" y="5802388"/>
                  <a:pt x="885020" y="4651872"/>
                  <a:pt x="885020" y="3429000"/>
                </a:cubicBezTo>
                <a:cubicBezTo>
                  <a:pt x="885020" y="2206128"/>
                  <a:pt x="575178" y="1055610"/>
                  <a:pt x="29706" y="51648"/>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Futura Next Book" panose="020B0502020204020303" pitchFamily="34" charset="77"/>
            </a:endParaRPr>
          </a:p>
        </p:txBody>
      </p:sp>
      <p:sp>
        <p:nvSpPr>
          <p:cNvPr id="5" name="Slide Number Placeholder 4">
            <a:extLst>
              <a:ext uri="{FF2B5EF4-FFF2-40B4-BE49-F238E27FC236}">
                <a16:creationId xmlns:a16="http://schemas.microsoft.com/office/drawing/2014/main" id="{AEC7674C-AEF8-E44F-8003-4C5946AFF65A}"/>
              </a:ext>
            </a:extLst>
          </p:cNvPr>
          <p:cNvSpPr>
            <a:spLocks noGrp="1"/>
          </p:cNvSpPr>
          <p:nvPr>
            <p:ph type="sldNum" sz="quarter" idx="10"/>
          </p:nvPr>
        </p:nvSpPr>
        <p:spPr/>
        <p:txBody>
          <a:bodyPr/>
          <a:lstStyle/>
          <a:p>
            <a:fld id="{58B792A5-9BAE-6942-BFE1-9FCDB51EA51E}" type="slidenum">
              <a:rPr lang="en-US" smtClean="0"/>
              <a:pPr/>
              <a:t>‹#›</a:t>
            </a:fld>
            <a:endParaRPr lang="en-US" dirty="0"/>
          </a:p>
        </p:txBody>
      </p:sp>
    </p:spTree>
    <p:extLst>
      <p:ext uri="{BB962C8B-B14F-4D97-AF65-F5344CB8AC3E}">
        <p14:creationId xmlns:p14="http://schemas.microsoft.com/office/powerpoint/2010/main" val="204819518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Divider — Red 1 lin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978" y="3002946"/>
            <a:ext cx="10820170" cy="200055"/>
          </a:xfrm>
        </p:spPr>
        <p:txBody>
          <a:bodyPr anchor="t">
            <a:noAutofit/>
          </a:bodyPr>
          <a:lstStyle>
            <a:lvl1pPr>
              <a:spcBef>
                <a:spcPts val="0"/>
              </a:spcBef>
              <a:defRPr sz="1300" b="0" i="0" spc="140" baseline="0">
                <a:solidFill>
                  <a:schemeClr val="bg1"/>
                </a:solidFill>
                <a:latin typeface="Futura Next DemiBold" panose="020B0602020204020303" pitchFamily="34" charset="77"/>
              </a:defRPr>
            </a:lvl1pPr>
          </a:lstStyle>
          <a:p>
            <a:r>
              <a:rPr lang="en-US"/>
              <a:t>Section Name</a:t>
            </a:r>
          </a:p>
        </p:txBody>
      </p:sp>
      <p:sp>
        <p:nvSpPr>
          <p:cNvPr id="3" name="Subtitle 2"/>
          <p:cNvSpPr>
            <a:spLocks noGrp="1"/>
          </p:cNvSpPr>
          <p:nvPr>
            <p:ph type="subTitle" idx="1" hasCustomPrompt="1"/>
          </p:nvPr>
        </p:nvSpPr>
        <p:spPr>
          <a:xfrm>
            <a:off x="685978" y="3307012"/>
            <a:ext cx="10820170" cy="555601"/>
          </a:xfrm>
        </p:spPr>
        <p:txBody>
          <a:bodyPr anchor="t" anchorCtr="0">
            <a:spAutoFit/>
          </a:bodyPr>
          <a:lstStyle>
            <a:lvl1pPr marL="0" indent="0" algn="l">
              <a:lnSpc>
                <a:spcPct val="110000"/>
              </a:lnSpc>
              <a:spcBef>
                <a:spcPts val="0"/>
              </a:spcBef>
              <a:spcAft>
                <a:spcPts val="0"/>
              </a:spcAft>
              <a:buNone/>
              <a:defRPr sz="3500" b="0" i="0" baseline="0">
                <a:solidFill>
                  <a:schemeClr val="bg1"/>
                </a:solidFill>
                <a:latin typeface="Futura Next Book" panose="020B0502020204020303" pitchFamily="34" charset="77"/>
              </a:defRPr>
            </a:lvl1pPr>
            <a:lvl2pPr marL="457337" indent="0" algn="ctr">
              <a:buNone/>
              <a:defRPr>
                <a:solidFill>
                  <a:schemeClr val="tx1">
                    <a:tint val="75000"/>
                  </a:schemeClr>
                </a:solidFill>
              </a:defRPr>
            </a:lvl2pPr>
            <a:lvl3pPr marL="914674" indent="0" algn="ctr">
              <a:buNone/>
              <a:defRPr>
                <a:solidFill>
                  <a:schemeClr val="tx1">
                    <a:tint val="75000"/>
                  </a:schemeClr>
                </a:solidFill>
              </a:defRPr>
            </a:lvl3pPr>
            <a:lvl4pPr marL="1372011" indent="0" algn="ctr">
              <a:buNone/>
              <a:defRPr>
                <a:solidFill>
                  <a:schemeClr val="tx1">
                    <a:tint val="75000"/>
                  </a:schemeClr>
                </a:solidFill>
              </a:defRPr>
            </a:lvl4pPr>
            <a:lvl5pPr marL="1829349" indent="0" algn="ctr">
              <a:buNone/>
              <a:defRPr>
                <a:solidFill>
                  <a:schemeClr val="tx1">
                    <a:tint val="75000"/>
                  </a:schemeClr>
                </a:solidFill>
              </a:defRPr>
            </a:lvl5pPr>
            <a:lvl6pPr marL="2286686" indent="0" algn="ctr">
              <a:buNone/>
              <a:defRPr>
                <a:solidFill>
                  <a:schemeClr val="tx1">
                    <a:tint val="75000"/>
                  </a:schemeClr>
                </a:solidFill>
              </a:defRPr>
            </a:lvl6pPr>
            <a:lvl7pPr marL="2744023" indent="0" algn="ctr">
              <a:buNone/>
              <a:defRPr>
                <a:solidFill>
                  <a:schemeClr val="tx1">
                    <a:tint val="75000"/>
                  </a:schemeClr>
                </a:solidFill>
              </a:defRPr>
            </a:lvl7pPr>
            <a:lvl8pPr marL="3201360" indent="0" algn="ctr">
              <a:buNone/>
              <a:defRPr>
                <a:solidFill>
                  <a:schemeClr val="tx1">
                    <a:tint val="75000"/>
                  </a:schemeClr>
                </a:solidFill>
              </a:defRPr>
            </a:lvl8pPr>
            <a:lvl9pPr marL="3658697" indent="0" algn="ctr">
              <a:buNone/>
              <a:defRPr>
                <a:solidFill>
                  <a:schemeClr val="tx1">
                    <a:tint val="75000"/>
                  </a:schemeClr>
                </a:solidFill>
              </a:defRPr>
            </a:lvl9pPr>
          </a:lstStyle>
          <a:p>
            <a:r>
              <a:rPr lang="en-US"/>
              <a:t>Agenda item title one line max</a:t>
            </a:r>
          </a:p>
        </p:txBody>
      </p:sp>
      <p:sp>
        <p:nvSpPr>
          <p:cNvPr id="14" name="Freeform 13">
            <a:extLst>
              <a:ext uri="{FF2B5EF4-FFF2-40B4-BE49-F238E27FC236}">
                <a16:creationId xmlns:a16="http://schemas.microsoft.com/office/drawing/2014/main" id="{AB03AD94-98B6-7F47-AAA2-93B5CD346B52}"/>
              </a:ext>
            </a:extLst>
          </p:cNvPr>
          <p:cNvSpPr/>
          <p:nvPr userDrawn="1"/>
        </p:nvSpPr>
        <p:spPr>
          <a:xfrm>
            <a:off x="10456536" y="2"/>
            <a:ext cx="1049612" cy="6857998"/>
          </a:xfrm>
          <a:custGeom>
            <a:avLst/>
            <a:gdLst>
              <a:gd name="connsiteX0" fmla="*/ 4 w 1049612"/>
              <a:gd name="connsiteY0" fmla="*/ 0 h 6857998"/>
              <a:gd name="connsiteX1" fmla="*/ 188284 w 1049612"/>
              <a:gd name="connsiteY1" fmla="*/ 0 h 6857998"/>
              <a:gd name="connsiteX2" fmla="*/ 334566 w 1049612"/>
              <a:gd name="connsiteY2" fmla="*/ 285586 h 6857998"/>
              <a:gd name="connsiteX3" fmla="*/ 1049612 w 1049612"/>
              <a:gd name="connsiteY3" fmla="*/ 3429000 h 6857998"/>
              <a:gd name="connsiteX4" fmla="*/ 334564 w 1049612"/>
              <a:gd name="connsiteY4" fmla="*/ 6572414 h 6857998"/>
              <a:gd name="connsiteX5" fmla="*/ 188284 w 1049612"/>
              <a:gd name="connsiteY5" fmla="*/ 6857998 h 6857998"/>
              <a:gd name="connsiteX6" fmla="*/ 0 w 1049612"/>
              <a:gd name="connsiteY6" fmla="*/ 6857998 h 6857998"/>
              <a:gd name="connsiteX7" fmla="*/ 29704 w 1049612"/>
              <a:gd name="connsiteY7" fmla="*/ 6806348 h 6857998"/>
              <a:gd name="connsiteX8" fmla="*/ 885020 w 1049612"/>
              <a:gd name="connsiteY8" fmla="*/ 3429000 h 6857998"/>
              <a:gd name="connsiteX9" fmla="*/ 29706 w 1049612"/>
              <a:gd name="connsiteY9" fmla="*/ 51648 h 685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9612" h="6857998">
                <a:moveTo>
                  <a:pt x="4" y="0"/>
                </a:moveTo>
                <a:lnTo>
                  <a:pt x="188284" y="0"/>
                </a:lnTo>
                <a:lnTo>
                  <a:pt x="334566" y="285586"/>
                </a:lnTo>
                <a:cubicBezTo>
                  <a:pt x="792812" y="1236516"/>
                  <a:pt x="1049612" y="2302770"/>
                  <a:pt x="1049612" y="3429000"/>
                </a:cubicBezTo>
                <a:cubicBezTo>
                  <a:pt x="1049612" y="4555228"/>
                  <a:pt x="792808" y="5621484"/>
                  <a:pt x="334564" y="6572414"/>
                </a:cubicBezTo>
                <a:lnTo>
                  <a:pt x="188284" y="6857998"/>
                </a:lnTo>
                <a:lnTo>
                  <a:pt x="0" y="6857998"/>
                </a:lnTo>
                <a:lnTo>
                  <a:pt x="29704" y="6806348"/>
                </a:lnTo>
                <a:cubicBezTo>
                  <a:pt x="575176" y="5802388"/>
                  <a:pt x="885020" y="4651872"/>
                  <a:pt x="885020" y="3429000"/>
                </a:cubicBezTo>
                <a:cubicBezTo>
                  <a:pt x="885020" y="2206128"/>
                  <a:pt x="575178" y="1055610"/>
                  <a:pt x="29706" y="5164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Futura Next Book" panose="020B0502020204020303" pitchFamily="34" charset="77"/>
            </a:endParaRPr>
          </a:p>
        </p:txBody>
      </p:sp>
      <p:sp>
        <p:nvSpPr>
          <p:cNvPr id="5" name="Slide Number Placeholder 4">
            <a:extLst>
              <a:ext uri="{FF2B5EF4-FFF2-40B4-BE49-F238E27FC236}">
                <a16:creationId xmlns:a16="http://schemas.microsoft.com/office/drawing/2014/main" id="{AEC7674C-AEF8-E44F-8003-4C5946AFF65A}"/>
              </a:ext>
            </a:extLst>
          </p:cNvPr>
          <p:cNvSpPr>
            <a:spLocks noGrp="1"/>
          </p:cNvSpPr>
          <p:nvPr>
            <p:ph type="sldNum" sz="quarter" idx="10"/>
          </p:nvPr>
        </p:nvSpPr>
        <p:spPr/>
        <p:txBody>
          <a:bodyPr/>
          <a:lstStyle/>
          <a:p>
            <a:fld id="{58B792A5-9BAE-6942-BFE1-9FCDB51EA51E}" type="slidenum">
              <a:rPr lang="en-US" smtClean="0"/>
              <a:pPr/>
              <a:t>‹#›</a:t>
            </a:fld>
            <a:endParaRPr lang="en-US" dirty="0"/>
          </a:p>
        </p:txBody>
      </p:sp>
    </p:spTree>
    <p:extLst>
      <p:ext uri="{BB962C8B-B14F-4D97-AF65-F5344CB8AC3E}">
        <p14:creationId xmlns:p14="http://schemas.microsoft.com/office/powerpoint/2010/main" val="399681358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Divider — Blue 1 lin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978" y="3002946"/>
            <a:ext cx="10820170" cy="200055"/>
          </a:xfrm>
        </p:spPr>
        <p:txBody>
          <a:bodyPr anchor="t">
            <a:noAutofit/>
          </a:bodyPr>
          <a:lstStyle>
            <a:lvl1pPr>
              <a:spcBef>
                <a:spcPts val="0"/>
              </a:spcBef>
              <a:defRPr sz="1300" b="0" i="0" spc="140" baseline="0">
                <a:solidFill>
                  <a:schemeClr val="bg1"/>
                </a:solidFill>
                <a:latin typeface="Futura Next DemiBold" panose="020B0602020204020303" pitchFamily="34" charset="77"/>
              </a:defRPr>
            </a:lvl1pPr>
          </a:lstStyle>
          <a:p>
            <a:r>
              <a:rPr lang="en-US"/>
              <a:t>Section Name</a:t>
            </a:r>
          </a:p>
        </p:txBody>
      </p:sp>
      <p:sp>
        <p:nvSpPr>
          <p:cNvPr id="3" name="Subtitle 2"/>
          <p:cNvSpPr>
            <a:spLocks noGrp="1"/>
          </p:cNvSpPr>
          <p:nvPr>
            <p:ph type="subTitle" idx="1" hasCustomPrompt="1"/>
          </p:nvPr>
        </p:nvSpPr>
        <p:spPr>
          <a:xfrm>
            <a:off x="685978" y="3307012"/>
            <a:ext cx="10820170" cy="555601"/>
          </a:xfrm>
        </p:spPr>
        <p:txBody>
          <a:bodyPr anchor="t" anchorCtr="0">
            <a:spAutoFit/>
          </a:bodyPr>
          <a:lstStyle>
            <a:lvl1pPr marL="0" indent="0" algn="l">
              <a:lnSpc>
                <a:spcPct val="110000"/>
              </a:lnSpc>
              <a:spcBef>
                <a:spcPts val="0"/>
              </a:spcBef>
              <a:spcAft>
                <a:spcPts val="0"/>
              </a:spcAft>
              <a:buNone/>
              <a:defRPr sz="3500" b="0" i="0" baseline="0">
                <a:solidFill>
                  <a:schemeClr val="bg1"/>
                </a:solidFill>
                <a:latin typeface="Futura Next Book" panose="020B0502020204020303" pitchFamily="34" charset="77"/>
              </a:defRPr>
            </a:lvl1pPr>
            <a:lvl2pPr marL="457337" indent="0" algn="ctr">
              <a:buNone/>
              <a:defRPr>
                <a:solidFill>
                  <a:schemeClr val="tx1">
                    <a:tint val="75000"/>
                  </a:schemeClr>
                </a:solidFill>
              </a:defRPr>
            </a:lvl2pPr>
            <a:lvl3pPr marL="914674" indent="0" algn="ctr">
              <a:buNone/>
              <a:defRPr>
                <a:solidFill>
                  <a:schemeClr val="tx1">
                    <a:tint val="75000"/>
                  </a:schemeClr>
                </a:solidFill>
              </a:defRPr>
            </a:lvl3pPr>
            <a:lvl4pPr marL="1372011" indent="0" algn="ctr">
              <a:buNone/>
              <a:defRPr>
                <a:solidFill>
                  <a:schemeClr val="tx1">
                    <a:tint val="75000"/>
                  </a:schemeClr>
                </a:solidFill>
              </a:defRPr>
            </a:lvl4pPr>
            <a:lvl5pPr marL="1829349" indent="0" algn="ctr">
              <a:buNone/>
              <a:defRPr>
                <a:solidFill>
                  <a:schemeClr val="tx1">
                    <a:tint val="75000"/>
                  </a:schemeClr>
                </a:solidFill>
              </a:defRPr>
            </a:lvl5pPr>
            <a:lvl6pPr marL="2286686" indent="0" algn="ctr">
              <a:buNone/>
              <a:defRPr>
                <a:solidFill>
                  <a:schemeClr val="tx1">
                    <a:tint val="75000"/>
                  </a:schemeClr>
                </a:solidFill>
              </a:defRPr>
            </a:lvl6pPr>
            <a:lvl7pPr marL="2744023" indent="0" algn="ctr">
              <a:buNone/>
              <a:defRPr>
                <a:solidFill>
                  <a:schemeClr val="tx1">
                    <a:tint val="75000"/>
                  </a:schemeClr>
                </a:solidFill>
              </a:defRPr>
            </a:lvl7pPr>
            <a:lvl8pPr marL="3201360" indent="0" algn="ctr">
              <a:buNone/>
              <a:defRPr>
                <a:solidFill>
                  <a:schemeClr val="tx1">
                    <a:tint val="75000"/>
                  </a:schemeClr>
                </a:solidFill>
              </a:defRPr>
            </a:lvl8pPr>
            <a:lvl9pPr marL="3658697" indent="0" algn="ctr">
              <a:buNone/>
              <a:defRPr>
                <a:solidFill>
                  <a:schemeClr val="tx1">
                    <a:tint val="75000"/>
                  </a:schemeClr>
                </a:solidFill>
              </a:defRPr>
            </a:lvl9pPr>
          </a:lstStyle>
          <a:p>
            <a:r>
              <a:rPr lang="en-US"/>
              <a:t>Agenda item title one line max</a:t>
            </a:r>
          </a:p>
        </p:txBody>
      </p:sp>
      <p:sp>
        <p:nvSpPr>
          <p:cNvPr id="14" name="Freeform 13">
            <a:extLst>
              <a:ext uri="{FF2B5EF4-FFF2-40B4-BE49-F238E27FC236}">
                <a16:creationId xmlns:a16="http://schemas.microsoft.com/office/drawing/2014/main" id="{AB03AD94-98B6-7F47-AAA2-93B5CD346B52}"/>
              </a:ext>
            </a:extLst>
          </p:cNvPr>
          <p:cNvSpPr/>
          <p:nvPr userDrawn="1"/>
        </p:nvSpPr>
        <p:spPr>
          <a:xfrm>
            <a:off x="10456536" y="2"/>
            <a:ext cx="1049612" cy="6857998"/>
          </a:xfrm>
          <a:custGeom>
            <a:avLst/>
            <a:gdLst>
              <a:gd name="connsiteX0" fmla="*/ 4 w 1049612"/>
              <a:gd name="connsiteY0" fmla="*/ 0 h 6857998"/>
              <a:gd name="connsiteX1" fmla="*/ 188284 w 1049612"/>
              <a:gd name="connsiteY1" fmla="*/ 0 h 6857998"/>
              <a:gd name="connsiteX2" fmla="*/ 334566 w 1049612"/>
              <a:gd name="connsiteY2" fmla="*/ 285586 h 6857998"/>
              <a:gd name="connsiteX3" fmla="*/ 1049612 w 1049612"/>
              <a:gd name="connsiteY3" fmla="*/ 3429000 h 6857998"/>
              <a:gd name="connsiteX4" fmla="*/ 334564 w 1049612"/>
              <a:gd name="connsiteY4" fmla="*/ 6572414 h 6857998"/>
              <a:gd name="connsiteX5" fmla="*/ 188284 w 1049612"/>
              <a:gd name="connsiteY5" fmla="*/ 6857998 h 6857998"/>
              <a:gd name="connsiteX6" fmla="*/ 0 w 1049612"/>
              <a:gd name="connsiteY6" fmla="*/ 6857998 h 6857998"/>
              <a:gd name="connsiteX7" fmla="*/ 29704 w 1049612"/>
              <a:gd name="connsiteY7" fmla="*/ 6806348 h 6857998"/>
              <a:gd name="connsiteX8" fmla="*/ 885020 w 1049612"/>
              <a:gd name="connsiteY8" fmla="*/ 3429000 h 6857998"/>
              <a:gd name="connsiteX9" fmla="*/ 29706 w 1049612"/>
              <a:gd name="connsiteY9" fmla="*/ 51648 h 685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9612" h="6857998">
                <a:moveTo>
                  <a:pt x="4" y="0"/>
                </a:moveTo>
                <a:lnTo>
                  <a:pt x="188284" y="0"/>
                </a:lnTo>
                <a:lnTo>
                  <a:pt x="334566" y="285586"/>
                </a:lnTo>
                <a:cubicBezTo>
                  <a:pt x="792812" y="1236516"/>
                  <a:pt x="1049612" y="2302770"/>
                  <a:pt x="1049612" y="3429000"/>
                </a:cubicBezTo>
                <a:cubicBezTo>
                  <a:pt x="1049612" y="4555228"/>
                  <a:pt x="792808" y="5621484"/>
                  <a:pt x="334564" y="6572414"/>
                </a:cubicBezTo>
                <a:lnTo>
                  <a:pt x="188284" y="6857998"/>
                </a:lnTo>
                <a:lnTo>
                  <a:pt x="0" y="6857998"/>
                </a:lnTo>
                <a:lnTo>
                  <a:pt x="29704" y="6806348"/>
                </a:lnTo>
                <a:cubicBezTo>
                  <a:pt x="575176" y="5802388"/>
                  <a:pt x="885020" y="4651872"/>
                  <a:pt x="885020" y="3429000"/>
                </a:cubicBezTo>
                <a:cubicBezTo>
                  <a:pt x="885020" y="2206128"/>
                  <a:pt x="575178" y="1055610"/>
                  <a:pt x="29706" y="5164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Futura Next Book" panose="020B0502020204020303" pitchFamily="34" charset="77"/>
            </a:endParaRPr>
          </a:p>
        </p:txBody>
      </p:sp>
      <p:sp>
        <p:nvSpPr>
          <p:cNvPr id="5" name="Slide Number Placeholder 4">
            <a:extLst>
              <a:ext uri="{FF2B5EF4-FFF2-40B4-BE49-F238E27FC236}">
                <a16:creationId xmlns:a16="http://schemas.microsoft.com/office/drawing/2014/main" id="{AEC7674C-AEF8-E44F-8003-4C5946AFF65A}"/>
              </a:ext>
            </a:extLst>
          </p:cNvPr>
          <p:cNvSpPr>
            <a:spLocks noGrp="1"/>
          </p:cNvSpPr>
          <p:nvPr>
            <p:ph type="sldNum" sz="quarter" idx="10"/>
          </p:nvPr>
        </p:nvSpPr>
        <p:spPr/>
        <p:txBody>
          <a:bodyPr/>
          <a:lstStyle/>
          <a:p>
            <a:fld id="{58B792A5-9BAE-6942-BFE1-9FCDB51EA51E}" type="slidenum">
              <a:rPr lang="en-US" smtClean="0"/>
              <a:pPr/>
              <a:t>‹#›</a:t>
            </a:fld>
            <a:endParaRPr lang="en-US" dirty="0"/>
          </a:p>
        </p:txBody>
      </p:sp>
    </p:spTree>
    <p:extLst>
      <p:ext uri="{BB962C8B-B14F-4D97-AF65-F5344CB8AC3E}">
        <p14:creationId xmlns:p14="http://schemas.microsoft.com/office/powerpoint/2010/main" val="71019638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Divider — Green 1 line">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978" y="3002946"/>
            <a:ext cx="10820170" cy="200055"/>
          </a:xfrm>
        </p:spPr>
        <p:txBody>
          <a:bodyPr anchor="t">
            <a:noAutofit/>
          </a:bodyPr>
          <a:lstStyle>
            <a:lvl1pPr>
              <a:spcBef>
                <a:spcPts val="0"/>
              </a:spcBef>
              <a:defRPr sz="1300" b="0" i="0" spc="140" baseline="0">
                <a:solidFill>
                  <a:schemeClr val="bg1"/>
                </a:solidFill>
                <a:latin typeface="Futura Next DemiBold" panose="020B0602020204020303" pitchFamily="34" charset="77"/>
              </a:defRPr>
            </a:lvl1pPr>
          </a:lstStyle>
          <a:p>
            <a:r>
              <a:rPr lang="en-US"/>
              <a:t>Section Name</a:t>
            </a:r>
          </a:p>
        </p:txBody>
      </p:sp>
      <p:sp>
        <p:nvSpPr>
          <p:cNvPr id="3" name="Subtitle 2"/>
          <p:cNvSpPr>
            <a:spLocks noGrp="1"/>
          </p:cNvSpPr>
          <p:nvPr>
            <p:ph type="subTitle" idx="1" hasCustomPrompt="1"/>
          </p:nvPr>
        </p:nvSpPr>
        <p:spPr>
          <a:xfrm>
            <a:off x="685978" y="3307012"/>
            <a:ext cx="10820170" cy="555601"/>
          </a:xfrm>
        </p:spPr>
        <p:txBody>
          <a:bodyPr anchor="t" anchorCtr="0">
            <a:spAutoFit/>
          </a:bodyPr>
          <a:lstStyle>
            <a:lvl1pPr marL="0" indent="0" algn="l">
              <a:lnSpc>
                <a:spcPct val="110000"/>
              </a:lnSpc>
              <a:spcBef>
                <a:spcPts val="0"/>
              </a:spcBef>
              <a:spcAft>
                <a:spcPts val="0"/>
              </a:spcAft>
              <a:buNone/>
              <a:defRPr sz="3500" b="0" i="0" baseline="0">
                <a:solidFill>
                  <a:schemeClr val="bg1"/>
                </a:solidFill>
                <a:latin typeface="Futura Next Book" panose="020B0502020204020303" pitchFamily="34" charset="77"/>
              </a:defRPr>
            </a:lvl1pPr>
            <a:lvl2pPr marL="457337" indent="0" algn="ctr">
              <a:buNone/>
              <a:defRPr>
                <a:solidFill>
                  <a:schemeClr val="tx1">
                    <a:tint val="75000"/>
                  </a:schemeClr>
                </a:solidFill>
              </a:defRPr>
            </a:lvl2pPr>
            <a:lvl3pPr marL="914674" indent="0" algn="ctr">
              <a:buNone/>
              <a:defRPr>
                <a:solidFill>
                  <a:schemeClr val="tx1">
                    <a:tint val="75000"/>
                  </a:schemeClr>
                </a:solidFill>
              </a:defRPr>
            </a:lvl3pPr>
            <a:lvl4pPr marL="1372011" indent="0" algn="ctr">
              <a:buNone/>
              <a:defRPr>
                <a:solidFill>
                  <a:schemeClr val="tx1">
                    <a:tint val="75000"/>
                  </a:schemeClr>
                </a:solidFill>
              </a:defRPr>
            </a:lvl4pPr>
            <a:lvl5pPr marL="1829349" indent="0" algn="ctr">
              <a:buNone/>
              <a:defRPr>
                <a:solidFill>
                  <a:schemeClr val="tx1">
                    <a:tint val="75000"/>
                  </a:schemeClr>
                </a:solidFill>
              </a:defRPr>
            </a:lvl5pPr>
            <a:lvl6pPr marL="2286686" indent="0" algn="ctr">
              <a:buNone/>
              <a:defRPr>
                <a:solidFill>
                  <a:schemeClr val="tx1">
                    <a:tint val="75000"/>
                  </a:schemeClr>
                </a:solidFill>
              </a:defRPr>
            </a:lvl6pPr>
            <a:lvl7pPr marL="2744023" indent="0" algn="ctr">
              <a:buNone/>
              <a:defRPr>
                <a:solidFill>
                  <a:schemeClr val="tx1">
                    <a:tint val="75000"/>
                  </a:schemeClr>
                </a:solidFill>
              </a:defRPr>
            </a:lvl7pPr>
            <a:lvl8pPr marL="3201360" indent="0" algn="ctr">
              <a:buNone/>
              <a:defRPr>
                <a:solidFill>
                  <a:schemeClr val="tx1">
                    <a:tint val="75000"/>
                  </a:schemeClr>
                </a:solidFill>
              </a:defRPr>
            </a:lvl8pPr>
            <a:lvl9pPr marL="3658697" indent="0" algn="ctr">
              <a:buNone/>
              <a:defRPr>
                <a:solidFill>
                  <a:schemeClr val="tx1">
                    <a:tint val="75000"/>
                  </a:schemeClr>
                </a:solidFill>
              </a:defRPr>
            </a:lvl9pPr>
          </a:lstStyle>
          <a:p>
            <a:r>
              <a:rPr lang="en-US"/>
              <a:t>Agenda item title one line max</a:t>
            </a:r>
          </a:p>
        </p:txBody>
      </p:sp>
      <p:sp>
        <p:nvSpPr>
          <p:cNvPr id="14" name="Freeform 13">
            <a:extLst>
              <a:ext uri="{FF2B5EF4-FFF2-40B4-BE49-F238E27FC236}">
                <a16:creationId xmlns:a16="http://schemas.microsoft.com/office/drawing/2014/main" id="{AB03AD94-98B6-7F47-AAA2-93B5CD346B52}"/>
              </a:ext>
            </a:extLst>
          </p:cNvPr>
          <p:cNvSpPr/>
          <p:nvPr userDrawn="1"/>
        </p:nvSpPr>
        <p:spPr>
          <a:xfrm>
            <a:off x="10456536" y="2"/>
            <a:ext cx="1049612" cy="6857998"/>
          </a:xfrm>
          <a:custGeom>
            <a:avLst/>
            <a:gdLst>
              <a:gd name="connsiteX0" fmla="*/ 4 w 1049612"/>
              <a:gd name="connsiteY0" fmla="*/ 0 h 6857998"/>
              <a:gd name="connsiteX1" fmla="*/ 188284 w 1049612"/>
              <a:gd name="connsiteY1" fmla="*/ 0 h 6857998"/>
              <a:gd name="connsiteX2" fmla="*/ 334566 w 1049612"/>
              <a:gd name="connsiteY2" fmla="*/ 285586 h 6857998"/>
              <a:gd name="connsiteX3" fmla="*/ 1049612 w 1049612"/>
              <a:gd name="connsiteY3" fmla="*/ 3429000 h 6857998"/>
              <a:gd name="connsiteX4" fmla="*/ 334564 w 1049612"/>
              <a:gd name="connsiteY4" fmla="*/ 6572414 h 6857998"/>
              <a:gd name="connsiteX5" fmla="*/ 188284 w 1049612"/>
              <a:gd name="connsiteY5" fmla="*/ 6857998 h 6857998"/>
              <a:gd name="connsiteX6" fmla="*/ 0 w 1049612"/>
              <a:gd name="connsiteY6" fmla="*/ 6857998 h 6857998"/>
              <a:gd name="connsiteX7" fmla="*/ 29704 w 1049612"/>
              <a:gd name="connsiteY7" fmla="*/ 6806348 h 6857998"/>
              <a:gd name="connsiteX8" fmla="*/ 885020 w 1049612"/>
              <a:gd name="connsiteY8" fmla="*/ 3429000 h 6857998"/>
              <a:gd name="connsiteX9" fmla="*/ 29706 w 1049612"/>
              <a:gd name="connsiteY9" fmla="*/ 51648 h 685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9612" h="6857998">
                <a:moveTo>
                  <a:pt x="4" y="0"/>
                </a:moveTo>
                <a:lnTo>
                  <a:pt x="188284" y="0"/>
                </a:lnTo>
                <a:lnTo>
                  <a:pt x="334566" y="285586"/>
                </a:lnTo>
                <a:cubicBezTo>
                  <a:pt x="792812" y="1236516"/>
                  <a:pt x="1049612" y="2302770"/>
                  <a:pt x="1049612" y="3429000"/>
                </a:cubicBezTo>
                <a:cubicBezTo>
                  <a:pt x="1049612" y="4555228"/>
                  <a:pt x="792808" y="5621484"/>
                  <a:pt x="334564" y="6572414"/>
                </a:cubicBezTo>
                <a:lnTo>
                  <a:pt x="188284" y="6857998"/>
                </a:lnTo>
                <a:lnTo>
                  <a:pt x="0" y="6857998"/>
                </a:lnTo>
                <a:lnTo>
                  <a:pt x="29704" y="6806348"/>
                </a:lnTo>
                <a:cubicBezTo>
                  <a:pt x="575176" y="5802388"/>
                  <a:pt x="885020" y="4651872"/>
                  <a:pt x="885020" y="3429000"/>
                </a:cubicBezTo>
                <a:cubicBezTo>
                  <a:pt x="885020" y="2206128"/>
                  <a:pt x="575178" y="1055610"/>
                  <a:pt x="29706" y="5164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Futura Next Book" panose="020B0502020204020303" pitchFamily="34" charset="77"/>
            </a:endParaRPr>
          </a:p>
        </p:txBody>
      </p:sp>
      <p:sp>
        <p:nvSpPr>
          <p:cNvPr id="5" name="Slide Number Placeholder 4">
            <a:extLst>
              <a:ext uri="{FF2B5EF4-FFF2-40B4-BE49-F238E27FC236}">
                <a16:creationId xmlns:a16="http://schemas.microsoft.com/office/drawing/2014/main" id="{AEC7674C-AEF8-E44F-8003-4C5946AFF65A}"/>
              </a:ext>
            </a:extLst>
          </p:cNvPr>
          <p:cNvSpPr>
            <a:spLocks noGrp="1"/>
          </p:cNvSpPr>
          <p:nvPr>
            <p:ph type="sldNum" sz="quarter" idx="10"/>
          </p:nvPr>
        </p:nvSpPr>
        <p:spPr/>
        <p:txBody>
          <a:bodyPr/>
          <a:lstStyle/>
          <a:p>
            <a:fld id="{58B792A5-9BAE-6942-BFE1-9FCDB51EA51E}" type="slidenum">
              <a:rPr lang="en-US" smtClean="0"/>
              <a:pPr/>
              <a:t>‹#›</a:t>
            </a:fld>
            <a:endParaRPr lang="en-US" dirty="0"/>
          </a:p>
        </p:txBody>
      </p:sp>
    </p:spTree>
    <p:extLst>
      <p:ext uri="{BB962C8B-B14F-4D97-AF65-F5344CB8AC3E}">
        <p14:creationId xmlns:p14="http://schemas.microsoft.com/office/powerpoint/2010/main" val="19580856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ivider — Image 1 line">
    <p:bg>
      <p:bgPr>
        <a:solidFill>
          <a:schemeClr val="bg1"/>
        </a:solidFill>
        <a:effectLst/>
      </p:bgPr>
    </p:bg>
    <p:spTree>
      <p:nvGrpSpPr>
        <p:cNvPr id="1" name=""/>
        <p:cNvGrpSpPr/>
        <p:nvPr/>
      </p:nvGrpSpPr>
      <p:grpSpPr>
        <a:xfrm>
          <a:off x="0" y="0"/>
          <a:ext cx="0" cy="0"/>
          <a:chOff x="0" y="0"/>
          <a:chExt cx="0" cy="0"/>
        </a:xfrm>
      </p:grpSpPr>
      <p:sp>
        <p:nvSpPr>
          <p:cNvPr id="6" name="Picture Placeholder 14">
            <a:extLst>
              <a:ext uri="{FF2B5EF4-FFF2-40B4-BE49-F238E27FC236}">
                <a16:creationId xmlns:a16="http://schemas.microsoft.com/office/drawing/2014/main" id="{D5721A84-F5F4-AE40-8900-8475A01D9087}"/>
              </a:ext>
            </a:extLst>
          </p:cNvPr>
          <p:cNvSpPr>
            <a:spLocks noGrp="1"/>
          </p:cNvSpPr>
          <p:nvPr>
            <p:ph type="pic" sz="quarter" idx="11" hasCustomPrompt="1"/>
          </p:nvPr>
        </p:nvSpPr>
        <p:spPr>
          <a:xfrm>
            <a:off x="3048" y="0"/>
            <a:ext cx="12188952" cy="6858000"/>
          </a:xfrm>
          <a:solidFill>
            <a:schemeClr val="accent6">
              <a:lumMod val="60000"/>
              <a:lumOff val="40000"/>
            </a:schemeClr>
          </a:solidFill>
        </p:spPr>
        <p:txBody>
          <a:bodyPr tIns="0" bIns="1097280" anchor="ctr" anchorCtr="0"/>
          <a:lstStyle>
            <a:lvl1pPr marL="0" indent="0" algn="ctr">
              <a:lnSpc>
                <a:spcPct val="110000"/>
              </a:lnSpc>
              <a:buFontTx/>
              <a:buNone/>
              <a:defRPr sz="1000" b="0" i="0" baseline="0">
                <a:solidFill>
                  <a:schemeClr val="tx1"/>
                </a:solidFill>
                <a:latin typeface="FuturaNext-Medium" panose="020B0602020204020303" pitchFamily="34" charset="77"/>
                <a:cs typeface="FuturaNext-Medium" panose="020B0602020204020303" pitchFamily="34" charset="77"/>
              </a:defRPr>
            </a:lvl1pPr>
          </a:lstStyle>
          <a:p>
            <a:r>
              <a:rPr lang="en-US" dirty="0"/>
              <a:t>Drag and drop image or click icon to add</a:t>
            </a:r>
          </a:p>
        </p:txBody>
      </p:sp>
      <p:sp>
        <p:nvSpPr>
          <p:cNvPr id="2" name="Title 1"/>
          <p:cNvSpPr>
            <a:spLocks noGrp="1"/>
          </p:cNvSpPr>
          <p:nvPr>
            <p:ph type="ctrTitle" hasCustomPrompt="1"/>
          </p:nvPr>
        </p:nvSpPr>
        <p:spPr>
          <a:xfrm>
            <a:off x="685978" y="3002946"/>
            <a:ext cx="10820170" cy="200055"/>
          </a:xfrm>
        </p:spPr>
        <p:txBody>
          <a:bodyPr anchor="t">
            <a:noAutofit/>
          </a:bodyPr>
          <a:lstStyle>
            <a:lvl1pPr>
              <a:spcBef>
                <a:spcPts val="0"/>
              </a:spcBef>
              <a:defRPr sz="1300" b="0" i="0" spc="140" baseline="0">
                <a:solidFill>
                  <a:schemeClr val="bg1"/>
                </a:solidFill>
                <a:latin typeface="Futura Next DemiBold" panose="020B0602020204020303" pitchFamily="34" charset="77"/>
              </a:defRPr>
            </a:lvl1pPr>
          </a:lstStyle>
          <a:p>
            <a:r>
              <a:rPr lang="en-US"/>
              <a:t>Section Name</a:t>
            </a:r>
          </a:p>
        </p:txBody>
      </p:sp>
      <p:sp>
        <p:nvSpPr>
          <p:cNvPr id="3" name="Subtitle 2"/>
          <p:cNvSpPr>
            <a:spLocks noGrp="1"/>
          </p:cNvSpPr>
          <p:nvPr>
            <p:ph type="subTitle" idx="1" hasCustomPrompt="1"/>
          </p:nvPr>
        </p:nvSpPr>
        <p:spPr>
          <a:xfrm>
            <a:off x="685978" y="3307012"/>
            <a:ext cx="10820170" cy="555601"/>
          </a:xfrm>
        </p:spPr>
        <p:txBody>
          <a:bodyPr anchor="t" anchorCtr="0">
            <a:spAutoFit/>
          </a:bodyPr>
          <a:lstStyle>
            <a:lvl1pPr marL="0" indent="0" algn="l">
              <a:lnSpc>
                <a:spcPct val="110000"/>
              </a:lnSpc>
              <a:spcBef>
                <a:spcPts val="0"/>
              </a:spcBef>
              <a:spcAft>
                <a:spcPts val="0"/>
              </a:spcAft>
              <a:buNone/>
              <a:defRPr sz="3500" b="0" i="0" baseline="0">
                <a:solidFill>
                  <a:schemeClr val="bg1"/>
                </a:solidFill>
                <a:latin typeface="Futura Next Book" panose="020B0502020204020303" pitchFamily="34" charset="77"/>
              </a:defRPr>
            </a:lvl1pPr>
            <a:lvl2pPr marL="457337" indent="0" algn="ctr">
              <a:buNone/>
              <a:defRPr>
                <a:solidFill>
                  <a:schemeClr val="tx1">
                    <a:tint val="75000"/>
                  </a:schemeClr>
                </a:solidFill>
              </a:defRPr>
            </a:lvl2pPr>
            <a:lvl3pPr marL="914674" indent="0" algn="ctr">
              <a:buNone/>
              <a:defRPr>
                <a:solidFill>
                  <a:schemeClr val="tx1">
                    <a:tint val="75000"/>
                  </a:schemeClr>
                </a:solidFill>
              </a:defRPr>
            </a:lvl3pPr>
            <a:lvl4pPr marL="1372011" indent="0" algn="ctr">
              <a:buNone/>
              <a:defRPr>
                <a:solidFill>
                  <a:schemeClr val="tx1">
                    <a:tint val="75000"/>
                  </a:schemeClr>
                </a:solidFill>
              </a:defRPr>
            </a:lvl4pPr>
            <a:lvl5pPr marL="1829349" indent="0" algn="ctr">
              <a:buNone/>
              <a:defRPr>
                <a:solidFill>
                  <a:schemeClr val="tx1">
                    <a:tint val="75000"/>
                  </a:schemeClr>
                </a:solidFill>
              </a:defRPr>
            </a:lvl5pPr>
            <a:lvl6pPr marL="2286686" indent="0" algn="ctr">
              <a:buNone/>
              <a:defRPr>
                <a:solidFill>
                  <a:schemeClr val="tx1">
                    <a:tint val="75000"/>
                  </a:schemeClr>
                </a:solidFill>
              </a:defRPr>
            </a:lvl6pPr>
            <a:lvl7pPr marL="2744023" indent="0" algn="ctr">
              <a:buNone/>
              <a:defRPr>
                <a:solidFill>
                  <a:schemeClr val="tx1">
                    <a:tint val="75000"/>
                  </a:schemeClr>
                </a:solidFill>
              </a:defRPr>
            </a:lvl7pPr>
            <a:lvl8pPr marL="3201360" indent="0" algn="ctr">
              <a:buNone/>
              <a:defRPr>
                <a:solidFill>
                  <a:schemeClr val="tx1">
                    <a:tint val="75000"/>
                  </a:schemeClr>
                </a:solidFill>
              </a:defRPr>
            </a:lvl8pPr>
            <a:lvl9pPr marL="3658697" indent="0" algn="ctr">
              <a:buNone/>
              <a:defRPr>
                <a:solidFill>
                  <a:schemeClr val="tx1">
                    <a:tint val="75000"/>
                  </a:schemeClr>
                </a:solidFill>
              </a:defRPr>
            </a:lvl9pPr>
          </a:lstStyle>
          <a:p>
            <a:r>
              <a:rPr lang="en-US"/>
              <a:t>Agenda item title one line max</a:t>
            </a:r>
          </a:p>
        </p:txBody>
      </p:sp>
      <p:sp>
        <p:nvSpPr>
          <p:cNvPr id="14" name="Freeform 13">
            <a:extLst>
              <a:ext uri="{FF2B5EF4-FFF2-40B4-BE49-F238E27FC236}">
                <a16:creationId xmlns:a16="http://schemas.microsoft.com/office/drawing/2014/main" id="{AB03AD94-98B6-7F47-AAA2-93B5CD346B52}"/>
              </a:ext>
            </a:extLst>
          </p:cNvPr>
          <p:cNvSpPr/>
          <p:nvPr userDrawn="1"/>
        </p:nvSpPr>
        <p:spPr>
          <a:xfrm>
            <a:off x="10456536" y="2"/>
            <a:ext cx="1049612" cy="6857998"/>
          </a:xfrm>
          <a:custGeom>
            <a:avLst/>
            <a:gdLst>
              <a:gd name="connsiteX0" fmla="*/ 4 w 1049612"/>
              <a:gd name="connsiteY0" fmla="*/ 0 h 6857998"/>
              <a:gd name="connsiteX1" fmla="*/ 188284 w 1049612"/>
              <a:gd name="connsiteY1" fmla="*/ 0 h 6857998"/>
              <a:gd name="connsiteX2" fmla="*/ 334566 w 1049612"/>
              <a:gd name="connsiteY2" fmla="*/ 285586 h 6857998"/>
              <a:gd name="connsiteX3" fmla="*/ 1049612 w 1049612"/>
              <a:gd name="connsiteY3" fmla="*/ 3429000 h 6857998"/>
              <a:gd name="connsiteX4" fmla="*/ 334564 w 1049612"/>
              <a:gd name="connsiteY4" fmla="*/ 6572414 h 6857998"/>
              <a:gd name="connsiteX5" fmla="*/ 188284 w 1049612"/>
              <a:gd name="connsiteY5" fmla="*/ 6857998 h 6857998"/>
              <a:gd name="connsiteX6" fmla="*/ 0 w 1049612"/>
              <a:gd name="connsiteY6" fmla="*/ 6857998 h 6857998"/>
              <a:gd name="connsiteX7" fmla="*/ 29704 w 1049612"/>
              <a:gd name="connsiteY7" fmla="*/ 6806348 h 6857998"/>
              <a:gd name="connsiteX8" fmla="*/ 885020 w 1049612"/>
              <a:gd name="connsiteY8" fmla="*/ 3429000 h 6857998"/>
              <a:gd name="connsiteX9" fmla="*/ 29706 w 1049612"/>
              <a:gd name="connsiteY9" fmla="*/ 51648 h 685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9612" h="6857998">
                <a:moveTo>
                  <a:pt x="4" y="0"/>
                </a:moveTo>
                <a:lnTo>
                  <a:pt x="188284" y="0"/>
                </a:lnTo>
                <a:lnTo>
                  <a:pt x="334566" y="285586"/>
                </a:lnTo>
                <a:cubicBezTo>
                  <a:pt x="792812" y="1236516"/>
                  <a:pt x="1049612" y="2302770"/>
                  <a:pt x="1049612" y="3429000"/>
                </a:cubicBezTo>
                <a:cubicBezTo>
                  <a:pt x="1049612" y="4555228"/>
                  <a:pt x="792808" y="5621484"/>
                  <a:pt x="334564" y="6572414"/>
                </a:cubicBezTo>
                <a:lnTo>
                  <a:pt x="188284" y="6857998"/>
                </a:lnTo>
                <a:lnTo>
                  <a:pt x="0" y="6857998"/>
                </a:lnTo>
                <a:lnTo>
                  <a:pt x="29704" y="6806348"/>
                </a:lnTo>
                <a:cubicBezTo>
                  <a:pt x="575176" y="5802388"/>
                  <a:pt x="885020" y="4651872"/>
                  <a:pt x="885020" y="3429000"/>
                </a:cubicBezTo>
                <a:cubicBezTo>
                  <a:pt x="885020" y="2206128"/>
                  <a:pt x="575178" y="1055610"/>
                  <a:pt x="29706" y="51648"/>
                </a:cubicBezTo>
                <a:close/>
              </a:path>
            </a:pathLst>
          </a:cu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Futura Next Book" panose="020B0502020204020303" pitchFamily="34" charset="77"/>
            </a:endParaRPr>
          </a:p>
        </p:txBody>
      </p:sp>
      <p:sp>
        <p:nvSpPr>
          <p:cNvPr id="5" name="Slide Number Placeholder 4">
            <a:extLst>
              <a:ext uri="{FF2B5EF4-FFF2-40B4-BE49-F238E27FC236}">
                <a16:creationId xmlns:a16="http://schemas.microsoft.com/office/drawing/2014/main" id="{AEC7674C-AEF8-E44F-8003-4C5946AFF65A}"/>
              </a:ext>
            </a:extLst>
          </p:cNvPr>
          <p:cNvSpPr>
            <a:spLocks noGrp="1"/>
          </p:cNvSpPr>
          <p:nvPr>
            <p:ph type="sldNum" sz="quarter" idx="10"/>
          </p:nvPr>
        </p:nvSpPr>
        <p:spPr/>
        <p:txBody>
          <a:bodyPr/>
          <a:lstStyle/>
          <a:p>
            <a:fld id="{58B792A5-9BAE-6942-BFE1-9FCDB51EA51E}" type="slidenum">
              <a:rPr lang="en-US" smtClean="0"/>
              <a:pPr/>
              <a:t>‹#›</a:t>
            </a:fld>
            <a:endParaRPr lang="en-US" dirty="0"/>
          </a:p>
        </p:txBody>
      </p:sp>
    </p:spTree>
    <p:extLst>
      <p:ext uri="{BB962C8B-B14F-4D97-AF65-F5344CB8AC3E}">
        <p14:creationId xmlns:p14="http://schemas.microsoft.com/office/powerpoint/2010/main" val="236616521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Divider — Black 2 lines">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978" y="2769266"/>
            <a:ext cx="10820170" cy="200055"/>
          </a:xfrm>
        </p:spPr>
        <p:txBody>
          <a:bodyPr anchor="t">
            <a:noAutofit/>
          </a:bodyPr>
          <a:lstStyle>
            <a:lvl1pPr>
              <a:spcBef>
                <a:spcPts val="0"/>
              </a:spcBef>
              <a:defRPr sz="1300" b="0" i="0" spc="140" baseline="0">
                <a:solidFill>
                  <a:schemeClr val="bg1"/>
                </a:solidFill>
                <a:latin typeface="Futura Next DemiBold" panose="020B0602020204020303" pitchFamily="34" charset="77"/>
              </a:defRPr>
            </a:lvl1pPr>
          </a:lstStyle>
          <a:p>
            <a:r>
              <a:rPr lang="en-US"/>
              <a:t>Section Name</a:t>
            </a:r>
          </a:p>
        </p:txBody>
      </p:sp>
      <p:sp>
        <p:nvSpPr>
          <p:cNvPr id="3" name="Subtitle 2"/>
          <p:cNvSpPr>
            <a:spLocks noGrp="1"/>
          </p:cNvSpPr>
          <p:nvPr>
            <p:ph type="subTitle" idx="1" hasCustomPrompt="1"/>
          </p:nvPr>
        </p:nvSpPr>
        <p:spPr>
          <a:xfrm>
            <a:off x="685978" y="3073332"/>
            <a:ext cx="10820170" cy="1148071"/>
          </a:xfrm>
        </p:spPr>
        <p:txBody>
          <a:bodyPr anchor="t" anchorCtr="0">
            <a:noAutofit/>
          </a:bodyPr>
          <a:lstStyle>
            <a:lvl1pPr marL="0" indent="0" algn="l">
              <a:lnSpc>
                <a:spcPct val="110000"/>
              </a:lnSpc>
              <a:spcBef>
                <a:spcPts val="0"/>
              </a:spcBef>
              <a:spcAft>
                <a:spcPts val="0"/>
              </a:spcAft>
              <a:buNone/>
              <a:defRPr sz="3500" b="0" i="0" baseline="0">
                <a:solidFill>
                  <a:schemeClr val="bg1"/>
                </a:solidFill>
                <a:latin typeface="Futura Next Book" panose="020B0502020204020303" pitchFamily="34" charset="77"/>
              </a:defRPr>
            </a:lvl1pPr>
            <a:lvl2pPr marL="457337" indent="0" algn="ctr">
              <a:buNone/>
              <a:defRPr>
                <a:solidFill>
                  <a:schemeClr val="tx1">
                    <a:tint val="75000"/>
                  </a:schemeClr>
                </a:solidFill>
              </a:defRPr>
            </a:lvl2pPr>
            <a:lvl3pPr marL="914674" indent="0" algn="ctr">
              <a:buNone/>
              <a:defRPr>
                <a:solidFill>
                  <a:schemeClr val="tx1">
                    <a:tint val="75000"/>
                  </a:schemeClr>
                </a:solidFill>
              </a:defRPr>
            </a:lvl3pPr>
            <a:lvl4pPr marL="1372011" indent="0" algn="ctr">
              <a:buNone/>
              <a:defRPr>
                <a:solidFill>
                  <a:schemeClr val="tx1">
                    <a:tint val="75000"/>
                  </a:schemeClr>
                </a:solidFill>
              </a:defRPr>
            </a:lvl4pPr>
            <a:lvl5pPr marL="1829349" indent="0" algn="ctr">
              <a:buNone/>
              <a:defRPr>
                <a:solidFill>
                  <a:schemeClr val="tx1">
                    <a:tint val="75000"/>
                  </a:schemeClr>
                </a:solidFill>
              </a:defRPr>
            </a:lvl5pPr>
            <a:lvl6pPr marL="2286686" indent="0" algn="ctr">
              <a:buNone/>
              <a:defRPr>
                <a:solidFill>
                  <a:schemeClr val="tx1">
                    <a:tint val="75000"/>
                  </a:schemeClr>
                </a:solidFill>
              </a:defRPr>
            </a:lvl6pPr>
            <a:lvl7pPr marL="2744023" indent="0" algn="ctr">
              <a:buNone/>
              <a:defRPr>
                <a:solidFill>
                  <a:schemeClr val="tx1">
                    <a:tint val="75000"/>
                  </a:schemeClr>
                </a:solidFill>
              </a:defRPr>
            </a:lvl7pPr>
            <a:lvl8pPr marL="3201360" indent="0" algn="ctr">
              <a:buNone/>
              <a:defRPr>
                <a:solidFill>
                  <a:schemeClr val="tx1">
                    <a:tint val="75000"/>
                  </a:schemeClr>
                </a:solidFill>
              </a:defRPr>
            </a:lvl8pPr>
            <a:lvl9pPr marL="3658697" indent="0" algn="ctr">
              <a:buNone/>
              <a:defRPr>
                <a:solidFill>
                  <a:schemeClr val="tx1">
                    <a:tint val="75000"/>
                  </a:schemeClr>
                </a:solidFill>
              </a:defRPr>
            </a:lvl9pPr>
          </a:lstStyle>
          <a:p>
            <a:r>
              <a:rPr lang="en-US"/>
              <a:t>Agenda item title two lines </a:t>
            </a:r>
            <a:br>
              <a:rPr lang="en-US"/>
            </a:br>
            <a:r>
              <a:rPr lang="en-US"/>
              <a:t>max and no subtitle</a:t>
            </a:r>
          </a:p>
        </p:txBody>
      </p:sp>
      <p:sp>
        <p:nvSpPr>
          <p:cNvPr id="14" name="Freeform 13">
            <a:extLst>
              <a:ext uri="{FF2B5EF4-FFF2-40B4-BE49-F238E27FC236}">
                <a16:creationId xmlns:a16="http://schemas.microsoft.com/office/drawing/2014/main" id="{AB03AD94-98B6-7F47-AAA2-93B5CD346B52}"/>
              </a:ext>
            </a:extLst>
          </p:cNvPr>
          <p:cNvSpPr/>
          <p:nvPr userDrawn="1"/>
        </p:nvSpPr>
        <p:spPr>
          <a:xfrm>
            <a:off x="10456536" y="2"/>
            <a:ext cx="1049612" cy="6857998"/>
          </a:xfrm>
          <a:custGeom>
            <a:avLst/>
            <a:gdLst>
              <a:gd name="connsiteX0" fmla="*/ 4 w 1049612"/>
              <a:gd name="connsiteY0" fmla="*/ 0 h 6857998"/>
              <a:gd name="connsiteX1" fmla="*/ 188284 w 1049612"/>
              <a:gd name="connsiteY1" fmla="*/ 0 h 6857998"/>
              <a:gd name="connsiteX2" fmla="*/ 334566 w 1049612"/>
              <a:gd name="connsiteY2" fmla="*/ 285586 h 6857998"/>
              <a:gd name="connsiteX3" fmla="*/ 1049612 w 1049612"/>
              <a:gd name="connsiteY3" fmla="*/ 3429000 h 6857998"/>
              <a:gd name="connsiteX4" fmla="*/ 334564 w 1049612"/>
              <a:gd name="connsiteY4" fmla="*/ 6572414 h 6857998"/>
              <a:gd name="connsiteX5" fmla="*/ 188284 w 1049612"/>
              <a:gd name="connsiteY5" fmla="*/ 6857998 h 6857998"/>
              <a:gd name="connsiteX6" fmla="*/ 0 w 1049612"/>
              <a:gd name="connsiteY6" fmla="*/ 6857998 h 6857998"/>
              <a:gd name="connsiteX7" fmla="*/ 29704 w 1049612"/>
              <a:gd name="connsiteY7" fmla="*/ 6806348 h 6857998"/>
              <a:gd name="connsiteX8" fmla="*/ 885020 w 1049612"/>
              <a:gd name="connsiteY8" fmla="*/ 3429000 h 6857998"/>
              <a:gd name="connsiteX9" fmla="*/ 29706 w 1049612"/>
              <a:gd name="connsiteY9" fmla="*/ 51648 h 685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9612" h="6857998">
                <a:moveTo>
                  <a:pt x="4" y="0"/>
                </a:moveTo>
                <a:lnTo>
                  <a:pt x="188284" y="0"/>
                </a:lnTo>
                <a:lnTo>
                  <a:pt x="334566" y="285586"/>
                </a:lnTo>
                <a:cubicBezTo>
                  <a:pt x="792812" y="1236516"/>
                  <a:pt x="1049612" y="2302770"/>
                  <a:pt x="1049612" y="3429000"/>
                </a:cubicBezTo>
                <a:cubicBezTo>
                  <a:pt x="1049612" y="4555228"/>
                  <a:pt x="792808" y="5621484"/>
                  <a:pt x="334564" y="6572414"/>
                </a:cubicBezTo>
                <a:lnTo>
                  <a:pt x="188284" y="6857998"/>
                </a:lnTo>
                <a:lnTo>
                  <a:pt x="0" y="6857998"/>
                </a:lnTo>
                <a:lnTo>
                  <a:pt x="29704" y="6806348"/>
                </a:lnTo>
                <a:cubicBezTo>
                  <a:pt x="575176" y="5802388"/>
                  <a:pt x="885020" y="4651872"/>
                  <a:pt x="885020" y="3429000"/>
                </a:cubicBezTo>
                <a:cubicBezTo>
                  <a:pt x="885020" y="2206128"/>
                  <a:pt x="575178" y="1055610"/>
                  <a:pt x="29706" y="51648"/>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Futura Next Book" panose="020B0502020204020303" pitchFamily="34" charset="77"/>
            </a:endParaRPr>
          </a:p>
        </p:txBody>
      </p:sp>
      <p:sp>
        <p:nvSpPr>
          <p:cNvPr id="5" name="Slide Number Placeholder 4">
            <a:extLst>
              <a:ext uri="{FF2B5EF4-FFF2-40B4-BE49-F238E27FC236}">
                <a16:creationId xmlns:a16="http://schemas.microsoft.com/office/drawing/2014/main" id="{AEC7674C-AEF8-E44F-8003-4C5946AFF65A}"/>
              </a:ext>
            </a:extLst>
          </p:cNvPr>
          <p:cNvSpPr>
            <a:spLocks noGrp="1"/>
          </p:cNvSpPr>
          <p:nvPr>
            <p:ph type="sldNum" sz="quarter" idx="10"/>
          </p:nvPr>
        </p:nvSpPr>
        <p:spPr/>
        <p:txBody>
          <a:bodyPr/>
          <a:lstStyle/>
          <a:p>
            <a:fld id="{58B792A5-9BAE-6942-BFE1-9FCDB51EA51E}" type="slidenum">
              <a:rPr lang="en-US" smtClean="0"/>
              <a:pPr/>
              <a:t>‹#›</a:t>
            </a:fld>
            <a:endParaRPr lang="en-US" dirty="0"/>
          </a:p>
        </p:txBody>
      </p:sp>
    </p:spTree>
    <p:extLst>
      <p:ext uri="{BB962C8B-B14F-4D97-AF65-F5344CB8AC3E}">
        <p14:creationId xmlns:p14="http://schemas.microsoft.com/office/powerpoint/2010/main" val="325607028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Divider — Red 2 lines">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978" y="2769266"/>
            <a:ext cx="10820170" cy="200055"/>
          </a:xfrm>
        </p:spPr>
        <p:txBody>
          <a:bodyPr anchor="t">
            <a:noAutofit/>
          </a:bodyPr>
          <a:lstStyle>
            <a:lvl1pPr>
              <a:spcBef>
                <a:spcPts val="0"/>
              </a:spcBef>
              <a:defRPr sz="1300" b="0" i="0" spc="140" baseline="0">
                <a:solidFill>
                  <a:schemeClr val="bg1"/>
                </a:solidFill>
                <a:latin typeface="Futura Next DemiBold" panose="020B0602020204020303" pitchFamily="34" charset="77"/>
              </a:defRPr>
            </a:lvl1pPr>
          </a:lstStyle>
          <a:p>
            <a:r>
              <a:rPr lang="en-US"/>
              <a:t>Section Name</a:t>
            </a:r>
          </a:p>
        </p:txBody>
      </p:sp>
      <p:sp>
        <p:nvSpPr>
          <p:cNvPr id="3" name="Subtitle 2"/>
          <p:cNvSpPr>
            <a:spLocks noGrp="1"/>
          </p:cNvSpPr>
          <p:nvPr>
            <p:ph type="subTitle" idx="1" hasCustomPrompt="1"/>
          </p:nvPr>
        </p:nvSpPr>
        <p:spPr>
          <a:xfrm>
            <a:off x="685978" y="3073332"/>
            <a:ext cx="10820170" cy="1148071"/>
          </a:xfrm>
        </p:spPr>
        <p:txBody>
          <a:bodyPr anchor="t">
            <a:noAutofit/>
          </a:bodyPr>
          <a:lstStyle>
            <a:lvl1pPr marL="0" indent="0" algn="l">
              <a:lnSpc>
                <a:spcPct val="110000"/>
              </a:lnSpc>
              <a:spcBef>
                <a:spcPts val="0"/>
              </a:spcBef>
              <a:spcAft>
                <a:spcPts val="0"/>
              </a:spcAft>
              <a:buNone/>
              <a:defRPr sz="3500" b="0" i="0" baseline="0">
                <a:solidFill>
                  <a:schemeClr val="bg1"/>
                </a:solidFill>
                <a:latin typeface="Futura Next Book" panose="020B0502020204020303" pitchFamily="34" charset="77"/>
              </a:defRPr>
            </a:lvl1pPr>
            <a:lvl2pPr marL="457337" indent="0" algn="ctr">
              <a:buNone/>
              <a:defRPr>
                <a:solidFill>
                  <a:schemeClr val="tx1">
                    <a:tint val="75000"/>
                  </a:schemeClr>
                </a:solidFill>
              </a:defRPr>
            </a:lvl2pPr>
            <a:lvl3pPr marL="914674" indent="0" algn="ctr">
              <a:buNone/>
              <a:defRPr>
                <a:solidFill>
                  <a:schemeClr val="tx1">
                    <a:tint val="75000"/>
                  </a:schemeClr>
                </a:solidFill>
              </a:defRPr>
            </a:lvl3pPr>
            <a:lvl4pPr marL="1372011" indent="0" algn="ctr">
              <a:buNone/>
              <a:defRPr>
                <a:solidFill>
                  <a:schemeClr val="tx1">
                    <a:tint val="75000"/>
                  </a:schemeClr>
                </a:solidFill>
              </a:defRPr>
            </a:lvl4pPr>
            <a:lvl5pPr marL="1829349" indent="0" algn="ctr">
              <a:buNone/>
              <a:defRPr>
                <a:solidFill>
                  <a:schemeClr val="tx1">
                    <a:tint val="75000"/>
                  </a:schemeClr>
                </a:solidFill>
              </a:defRPr>
            </a:lvl5pPr>
            <a:lvl6pPr marL="2286686" indent="0" algn="ctr">
              <a:buNone/>
              <a:defRPr>
                <a:solidFill>
                  <a:schemeClr val="tx1">
                    <a:tint val="75000"/>
                  </a:schemeClr>
                </a:solidFill>
              </a:defRPr>
            </a:lvl6pPr>
            <a:lvl7pPr marL="2744023" indent="0" algn="ctr">
              <a:buNone/>
              <a:defRPr>
                <a:solidFill>
                  <a:schemeClr val="tx1">
                    <a:tint val="75000"/>
                  </a:schemeClr>
                </a:solidFill>
              </a:defRPr>
            </a:lvl7pPr>
            <a:lvl8pPr marL="3201360" indent="0" algn="ctr">
              <a:buNone/>
              <a:defRPr>
                <a:solidFill>
                  <a:schemeClr val="tx1">
                    <a:tint val="75000"/>
                  </a:schemeClr>
                </a:solidFill>
              </a:defRPr>
            </a:lvl8pPr>
            <a:lvl9pPr marL="3658697" indent="0" algn="ctr">
              <a:buNone/>
              <a:defRPr>
                <a:solidFill>
                  <a:schemeClr val="tx1">
                    <a:tint val="75000"/>
                  </a:schemeClr>
                </a:solidFill>
              </a:defRPr>
            </a:lvl9pPr>
          </a:lstStyle>
          <a:p>
            <a:r>
              <a:rPr lang="en-US"/>
              <a:t>Agenda item title two lines </a:t>
            </a:r>
            <a:br>
              <a:rPr lang="en-US"/>
            </a:br>
            <a:r>
              <a:rPr lang="en-US"/>
              <a:t>max and no subtitle</a:t>
            </a:r>
          </a:p>
        </p:txBody>
      </p:sp>
      <p:sp>
        <p:nvSpPr>
          <p:cNvPr id="14" name="Freeform 13">
            <a:extLst>
              <a:ext uri="{FF2B5EF4-FFF2-40B4-BE49-F238E27FC236}">
                <a16:creationId xmlns:a16="http://schemas.microsoft.com/office/drawing/2014/main" id="{AB03AD94-98B6-7F47-AAA2-93B5CD346B52}"/>
              </a:ext>
            </a:extLst>
          </p:cNvPr>
          <p:cNvSpPr/>
          <p:nvPr userDrawn="1"/>
        </p:nvSpPr>
        <p:spPr>
          <a:xfrm>
            <a:off x="10456536" y="2"/>
            <a:ext cx="1049612" cy="6857998"/>
          </a:xfrm>
          <a:custGeom>
            <a:avLst/>
            <a:gdLst>
              <a:gd name="connsiteX0" fmla="*/ 4 w 1049612"/>
              <a:gd name="connsiteY0" fmla="*/ 0 h 6857998"/>
              <a:gd name="connsiteX1" fmla="*/ 188284 w 1049612"/>
              <a:gd name="connsiteY1" fmla="*/ 0 h 6857998"/>
              <a:gd name="connsiteX2" fmla="*/ 334566 w 1049612"/>
              <a:gd name="connsiteY2" fmla="*/ 285586 h 6857998"/>
              <a:gd name="connsiteX3" fmla="*/ 1049612 w 1049612"/>
              <a:gd name="connsiteY3" fmla="*/ 3429000 h 6857998"/>
              <a:gd name="connsiteX4" fmla="*/ 334564 w 1049612"/>
              <a:gd name="connsiteY4" fmla="*/ 6572414 h 6857998"/>
              <a:gd name="connsiteX5" fmla="*/ 188284 w 1049612"/>
              <a:gd name="connsiteY5" fmla="*/ 6857998 h 6857998"/>
              <a:gd name="connsiteX6" fmla="*/ 0 w 1049612"/>
              <a:gd name="connsiteY6" fmla="*/ 6857998 h 6857998"/>
              <a:gd name="connsiteX7" fmla="*/ 29704 w 1049612"/>
              <a:gd name="connsiteY7" fmla="*/ 6806348 h 6857998"/>
              <a:gd name="connsiteX8" fmla="*/ 885020 w 1049612"/>
              <a:gd name="connsiteY8" fmla="*/ 3429000 h 6857998"/>
              <a:gd name="connsiteX9" fmla="*/ 29706 w 1049612"/>
              <a:gd name="connsiteY9" fmla="*/ 51648 h 685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9612" h="6857998">
                <a:moveTo>
                  <a:pt x="4" y="0"/>
                </a:moveTo>
                <a:lnTo>
                  <a:pt x="188284" y="0"/>
                </a:lnTo>
                <a:lnTo>
                  <a:pt x="334566" y="285586"/>
                </a:lnTo>
                <a:cubicBezTo>
                  <a:pt x="792812" y="1236516"/>
                  <a:pt x="1049612" y="2302770"/>
                  <a:pt x="1049612" y="3429000"/>
                </a:cubicBezTo>
                <a:cubicBezTo>
                  <a:pt x="1049612" y="4555228"/>
                  <a:pt x="792808" y="5621484"/>
                  <a:pt x="334564" y="6572414"/>
                </a:cubicBezTo>
                <a:lnTo>
                  <a:pt x="188284" y="6857998"/>
                </a:lnTo>
                <a:lnTo>
                  <a:pt x="0" y="6857998"/>
                </a:lnTo>
                <a:lnTo>
                  <a:pt x="29704" y="6806348"/>
                </a:lnTo>
                <a:cubicBezTo>
                  <a:pt x="575176" y="5802388"/>
                  <a:pt x="885020" y="4651872"/>
                  <a:pt x="885020" y="3429000"/>
                </a:cubicBezTo>
                <a:cubicBezTo>
                  <a:pt x="885020" y="2206128"/>
                  <a:pt x="575178" y="1055610"/>
                  <a:pt x="29706" y="5164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Futura Next Book" panose="020B0502020204020303" pitchFamily="34" charset="77"/>
            </a:endParaRPr>
          </a:p>
        </p:txBody>
      </p:sp>
      <p:sp>
        <p:nvSpPr>
          <p:cNvPr id="5" name="Slide Number Placeholder 4">
            <a:extLst>
              <a:ext uri="{FF2B5EF4-FFF2-40B4-BE49-F238E27FC236}">
                <a16:creationId xmlns:a16="http://schemas.microsoft.com/office/drawing/2014/main" id="{07D02553-F605-DB49-A8C8-6661049D1D24}"/>
              </a:ext>
            </a:extLst>
          </p:cNvPr>
          <p:cNvSpPr>
            <a:spLocks noGrp="1"/>
          </p:cNvSpPr>
          <p:nvPr>
            <p:ph type="sldNum" sz="quarter" idx="10"/>
          </p:nvPr>
        </p:nvSpPr>
        <p:spPr/>
        <p:txBody>
          <a:bodyPr/>
          <a:lstStyle/>
          <a:p>
            <a:fld id="{58B792A5-9BAE-6942-BFE1-9FCDB51EA51E}" type="slidenum">
              <a:rPr lang="en-US" smtClean="0"/>
              <a:pPr/>
              <a:t>‹#›</a:t>
            </a:fld>
            <a:endParaRPr lang="en-US" dirty="0"/>
          </a:p>
        </p:txBody>
      </p:sp>
    </p:spTree>
    <p:extLst>
      <p:ext uri="{BB962C8B-B14F-4D97-AF65-F5344CB8AC3E}">
        <p14:creationId xmlns:p14="http://schemas.microsoft.com/office/powerpoint/2010/main" val="16114168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Divider — Blue 2 lines">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978" y="2769266"/>
            <a:ext cx="10820170" cy="200055"/>
          </a:xfrm>
        </p:spPr>
        <p:txBody>
          <a:bodyPr anchor="t">
            <a:noAutofit/>
          </a:bodyPr>
          <a:lstStyle>
            <a:lvl1pPr>
              <a:spcBef>
                <a:spcPts val="0"/>
              </a:spcBef>
              <a:defRPr sz="1300" b="0" i="0" spc="140" baseline="0">
                <a:solidFill>
                  <a:schemeClr val="bg1"/>
                </a:solidFill>
                <a:latin typeface="Futura Next DemiBold" panose="020B0602020204020303" pitchFamily="34" charset="77"/>
              </a:defRPr>
            </a:lvl1pPr>
          </a:lstStyle>
          <a:p>
            <a:r>
              <a:rPr lang="en-US"/>
              <a:t>Section Name</a:t>
            </a:r>
          </a:p>
        </p:txBody>
      </p:sp>
      <p:sp>
        <p:nvSpPr>
          <p:cNvPr id="3" name="Subtitle 2"/>
          <p:cNvSpPr>
            <a:spLocks noGrp="1"/>
          </p:cNvSpPr>
          <p:nvPr>
            <p:ph type="subTitle" idx="1" hasCustomPrompt="1"/>
          </p:nvPr>
        </p:nvSpPr>
        <p:spPr>
          <a:xfrm>
            <a:off x="685978" y="3073332"/>
            <a:ext cx="10820170" cy="1148071"/>
          </a:xfrm>
        </p:spPr>
        <p:txBody>
          <a:bodyPr anchor="t">
            <a:noAutofit/>
          </a:bodyPr>
          <a:lstStyle>
            <a:lvl1pPr marL="0" indent="0" algn="l">
              <a:lnSpc>
                <a:spcPct val="110000"/>
              </a:lnSpc>
              <a:spcBef>
                <a:spcPts val="0"/>
              </a:spcBef>
              <a:spcAft>
                <a:spcPts val="0"/>
              </a:spcAft>
              <a:buNone/>
              <a:defRPr sz="3500" b="0" i="0" baseline="0">
                <a:solidFill>
                  <a:schemeClr val="bg1"/>
                </a:solidFill>
                <a:latin typeface="Futura Next Book" panose="020B0502020204020303" pitchFamily="34" charset="77"/>
              </a:defRPr>
            </a:lvl1pPr>
            <a:lvl2pPr marL="457337" indent="0" algn="ctr">
              <a:buNone/>
              <a:defRPr>
                <a:solidFill>
                  <a:schemeClr val="tx1">
                    <a:tint val="75000"/>
                  </a:schemeClr>
                </a:solidFill>
              </a:defRPr>
            </a:lvl2pPr>
            <a:lvl3pPr marL="914674" indent="0" algn="ctr">
              <a:buNone/>
              <a:defRPr>
                <a:solidFill>
                  <a:schemeClr val="tx1">
                    <a:tint val="75000"/>
                  </a:schemeClr>
                </a:solidFill>
              </a:defRPr>
            </a:lvl3pPr>
            <a:lvl4pPr marL="1372011" indent="0" algn="ctr">
              <a:buNone/>
              <a:defRPr>
                <a:solidFill>
                  <a:schemeClr val="tx1">
                    <a:tint val="75000"/>
                  </a:schemeClr>
                </a:solidFill>
              </a:defRPr>
            </a:lvl4pPr>
            <a:lvl5pPr marL="1829349" indent="0" algn="ctr">
              <a:buNone/>
              <a:defRPr>
                <a:solidFill>
                  <a:schemeClr val="tx1">
                    <a:tint val="75000"/>
                  </a:schemeClr>
                </a:solidFill>
              </a:defRPr>
            </a:lvl5pPr>
            <a:lvl6pPr marL="2286686" indent="0" algn="ctr">
              <a:buNone/>
              <a:defRPr>
                <a:solidFill>
                  <a:schemeClr val="tx1">
                    <a:tint val="75000"/>
                  </a:schemeClr>
                </a:solidFill>
              </a:defRPr>
            </a:lvl6pPr>
            <a:lvl7pPr marL="2744023" indent="0" algn="ctr">
              <a:buNone/>
              <a:defRPr>
                <a:solidFill>
                  <a:schemeClr val="tx1">
                    <a:tint val="75000"/>
                  </a:schemeClr>
                </a:solidFill>
              </a:defRPr>
            </a:lvl7pPr>
            <a:lvl8pPr marL="3201360" indent="0" algn="ctr">
              <a:buNone/>
              <a:defRPr>
                <a:solidFill>
                  <a:schemeClr val="tx1">
                    <a:tint val="75000"/>
                  </a:schemeClr>
                </a:solidFill>
              </a:defRPr>
            </a:lvl8pPr>
            <a:lvl9pPr marL="3658697" indent="0" algn="ctr">
              <a:buNone/>
              <a:defRPr>
                <a:solidFill>
                  <a:schemeClr val="tx1">
                    <a:tint val="75000"/>
                  </a:schemeClr>
                </a:solidFill>
              </a:defRPr>
            </a:lvl9pPr>
          </a:lstStyle>
          <a:p>
            <a:r>
              <a:rPr lang="en-US"/>
              <a:t>Agenda item title two lines </a:t>
            </a:r>
            <a:br>
              <a:rPr lang="en-US"/>
            </a:br>
            <a:r>
              <a:rPr lang="en-US"/>
              <a:t>max and no subtitle</a:t>
            </a:r>
          </a:p>
        </p:txBody>
      </p:sp>
      <p:sp>
        <p:nvSpPr>
          <p:cNvPr id="14" name="Freeform 13">
            <a:extLst>
              <a:ext uri="{FF2B5EF4-FFF2-40B4-BE49-F238E27FC236}">
                <a16:creationId xmlns:a16="http://schemas.microsoft.com/office/drawing/2014/main" id="{AB03AD94-98B6-7F47-AAA2-93B5CD346B52}"/>
              </a:ext>
            </a:extLst>
          </p:cNvPr>
          <p:cNvSpPr/>
          <p:nvPr userDrawn="1"/>
        </p:nvSpPr>
        <p:spPr>
          <a:xfrm>
            <a:off x="10456536" y="2"/>
            <a:ext cx="1049612" cy="6857998"/>
          </a:xfrm>
          <a:custGeom>
            <a:avLst/>
            <a:gdLst>
              <a:gd name="connsiteX0" fmla="*/ 4 w 1049612"/>
              <a:gd name="connsiteY0" fmla="*/ 0 h 6857998"/>
              <a:gd name="connsiteX1" fmla="*/ 188284 w 1049612"/>
              <a:gd name="connsiteY1" fmla="*/ 0 h 6857998"/>
              <a:gd name="connsiteX2" fmla="*/ 334566 w 1049612"/>
              <a:gd name="connsiteY2" fmla="*/ 285586 h 6857998"/>
              <a:gd name="connsiteX3" fmla="*/ 1049612 w 1049612"/>
              <a:gd name="connsiteY3" fmla="*/ 3429000 h 6857998"/>
              <a:gd name="connsiteX4" fmla="*/ 334564 w 1049612"/>
              <a:gd name="connsiteY4" fmla="*/ 6572414 h 6857998"/>
              <a:gd name="connsiteX5" fmla="*/ 188284 w 1049612"/>
              <a:gd name="connsiteY5" fmla="*/ 6857998 h 6857998"/>
              <a:gd name="connsiteX6" fmla="*/ 0 w 1049612"/>
              <a:gd name="connsiteY6" fmla="*/ 6857998 h 6857998"/>
              <a:gd name="connsiteX7" fmla="*/ 29704 w 1049612"/>
              <a:gd name="connsiteY7" fmla="*/ 6806348 h 6857998"/>
              <a:gd name="connsiteX8" fmla="*/ 885020 w 1049612"/>
              <a:gd name="connsiteY8" fmla="*/ 3429000 h 6857998"/>
              <a:gd name="connsiteX9" fmla="*/ 29706 w 1049612"/>
              <a:gd name="connsiteY9" fmla="*/ 51648 h 685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9612" h="6857998">
                <a:moveTo>
                  <a:pt x="4" y="0"/>
                </a:moveTo>
                <a:lnTo>
                  <a:pt x="188284" y="0"/>
                </a:lnTo>
                <a:lnTo>
                  <a:pt x="334566" y="285586"/>
                </a:lnTo>
                <a:cubicBezTo>
                  <a:pt x="792812" y="1236516"/>
                  <a:pt x="1049612" y="2302770"/>
                  <a:pt x="1049612" y="3429000"/>
                </a:cubicBezTo>
                <a:cubicBezTo>
                  <a:pt x="1049612" y="4555228"/>
                  <a:pt x="792808" y="5621484"/>
                  <a:pt x="334564" y="6572414"/>
                </a:cubicBezTo>
                <a:lnTo>
                  <a:pt x="188284" y="6857998"/>
                </a:lnTo>
                <a:lnTo>
                  <a:pt x="0" y="6857998"/>
                </a:lnTo>
                <a:lnTo>
                  <a:pt x="29704" y="6806348"/>
                </a:lnTo>
                <a:cubicBezTo>
                  <a:pt x="575176" y="5802388"/>
                  <a:pt x="885020" y="4651872"/>
                  <a:pt x="885020" y="3429000"/>
                </a:cubicBezTo>
                <a:cubicBezTo>
                  <a:pt x="885020" y="2206128"/>
                  <a:pt x="575178" y="1055610"/>
                  <a:pt x="29706" y="5164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Futura Next Book" panose="020B0502020204020303" pitchFamily="34" charset="77"/>
            </a:endParaRPr>
          </a:p>
        </p:txBody>
      </p:sp>
      <p:sp>
        <p:nvSpPr>
          <p:cNvPr id="5" name="Slide Number Placeholder 4">
            <a:extLst>
              <a:ext uri="{FF2B5EF4-FFF2-40B4-BE49-F238E27FC236}">
                <a16:creationId xmlns:a16="http://schemas.microsoft.com/office/drawing/2014/main" id="{59D914B5-AA0B-D042-8138-CE0A0CACC237}"/>
              </a:ext>
            </a:extLst>
          </p:cNvPr>
          <p:cNvSpPr>
            <a:spLocks noGrp="1"/>
          </p:cNvSpPr>
          <p:nvPr>
            <p:ph type="sldNum" sz="quarter" idx="10"/>
          </p:nvPr>
        </p:nvSpPr>
        <p:spPr/>
        <p:txBody>
          <a:bodyPr/>
          <a:lstStyle/>
          <a:p>
            <a:fld id="{58B792A5-9BAE-6942-BFE1-9FCDB51EA51E}" type="slidenum">
              <a:rPr lang="en-US" smtClean="0"/>
              <a:pPr/>
              <a:t>‹#›</a:t>
            </a:fld>
            <a:endParaRPr lang="en-US" dirty="0"/>
          </a:p>
        </p:txBody>
      </p:sp>
    </p:spTree>
    <p:extLst>
      <p:ext uri="{BB962C8B-B14F-4D97-AF65-F5344CB8AC3E}">
        <p14:creationId xmlns:p14="http://schemas.microsoft.com/office/powerpoint/2010/main" val="30502456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Brand Mark — Negative">
    <p:bg>
      <p:bgPr>
        <a:solidFill>
          <a:schemeClr val="tx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180853D-3584-A948-BFE4-CE06CAA2BA3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4" name="Slide Number Placeholder 3">
            <a:extLst>
              <a:ext uri="{FF2B5EF4-FFF2-40B4-BE49-F238E27FC236}">
                <a16:creationId xmlns:a16="http://schemas.microsoft.com/office/drawing/2014/main" id="{9DC715FF-437E-1140-A0C5-C135A00C7533}"/>
              </a:ext>
            </a:extLst>
          </p:cNvPr>
          <p:cNvSpPr>
            <a:spLocks noGrp="1"/>
          </p:cNvSpPr>
          <p:nvPr>
            <p:ph type="sldNum" sz="quarter" idx="4"/>
          </p:nvPr>
        </p:nvSpPr>
        <p:spPr>
          <a:xfrm>
            <a:off x="11228832" y="6309360"/>
            <a:ext cx="274320" cy="92333"/>
          </a:xfrm>
          <a:prstGeom prst="rect">
            <a:avLst/>
          </a:prstGeom>
        </p:spPr>
        <p:txBody>
          <a:bodyPr vert="horz" lIns="0" tIns="0" rIns="0" bIns="0" rtlCol="0" anchor="ctr">
            <a:noAutofit/>
          </a:bodyPr>
          <a:lstStyle>
            <a:lvl1pPr algn="r">
              <a:defRPr sz="600" b="0" i="0">
                <a:solidFill>
                  <a:schemeClr val="tx1"/>
                </a:solidFill>
                <a:latin typeface="FuturaNext-Medium" panose="020B0602020204020303" pitchFamily="34" charset="77"/>
              </a:defRPr>
            </a:lvl1pPr>
          </a:lstStyle>
          <a:p>
            <a:fld id="{58B792A5-9BAE-6942-BFE1-9FCDB51EA51E}" type="slidenum">
              <a:rPr lang="en-US" smtClean="0"/>
              <a:pPr/>
              <a:t>‹#›</a:t>
            </a:fld>
            <a:endParaRPr lang="en-US" dirty="0"/>
          </a:p>
        </p:txBody>
      </p:sp>
    </p:spTree>
    <p:extLst>
      <p:ext uri="{BB962C8B-B14F-4D97-AF65-F5344CB8AC3E}">
        <p14:creationId xmlns:p14="http://schemas.microsoft.com/office/powerpoint/2010/main" val="258664600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reserve="1">
  <p:cSld name="Divider — Green 2 lines">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978" y="2769266"/>
            <a:ext cx="10820170" cy="200055"/>
          </a:xfrm>
        </p:spPr>
        <p:txBody>
          <a:bodyPr anchor="t">
            <a:noAutofit/>
          </a:bodyPr>
          <a:lstStyle>
            <a:lvl1pPr>
              <a:spcBef>
                <a:spcPts val="0"/>
              </a:spcBef>
              <a:defRPr sz="1300" b="0" i="0" spc="140" baseline="0">
                <a:solidFill>
                  <a:schemeClr val="bg1"/>
                </a:solidFill>
                <a:latin typeface="Futura Next DemiBold" panose="020B0602020204020303" pitchFamily="34" charset="77"/>
              </a:defRPr>
            </a:lvl1pPr>
          </a:lstStyle>
          <a:p>
            <a:r>
              <a:rPr lang="en-US"/>
              <a:t>Section Name</a:t>
            </a:r>
          </a:p>
        </p:txBody>
      </p:sp>
      <p:sp>
        <p:nvSpPr>
          <p:cNvPr id="3" name="Subtitle 2"/>
          <p:cNvSpPr>
            <a:spLocks noGrp="1"/>
          </p:cNvSpPr>
          <p:nvPr>
            <p:ph type="subTitle" idx="1" hasCustomPrompt="1"/>
          </p:nvPr>
        </p:nvSpPr>
        <p:spPr>
          <a:xfrm>
            <a:off x="685978" y="3073332"/>
            <a:ext cx="10820170" cy="1148071"/>
          </a:xfrm>
        </p:spPr>
        <p:txBody>
          <a:bodyPr anchor="t">
            <a:noAutofit/>
          </a:bodyPr>
          <a:lstStyle>
            <a:lvl1pPr marL="0" indent="0" algn="l">
              <a:lnSpc>
                <a:spcPct val="110000"/>
              </a:lnSpc>
              <a:spcBef>
                <a:spcPts val="0"/>
              </a:spcBef>
              <a:spcAft>
                <a:spcPts val="0"/>
              </a:spcAft>
              <a:buNone/>
              <a:defRPr sz="3500" b="0" i="0" baseline="0">
                <a:solidFill>
                  <a:schemeClr val="bg1"/>
                </a:solidFill>
                <a:latin typeface="Futura Next Book" panose="020B0502020204020303" pitchFamily="34" charset="77"/>
              </a:defRPr>
            </a:lvl1pPr>
            <a:lvl2pPr marL="457337" indent="0" algn="ctr">
              <a:buNone/>
              <a:defRPr>
                <a:solidFill>
                  <a:schemeClr val="tx1">
                    <a:tint val="75000"/>
                  </a:schemeClr>
                </a:solidFill>
              </a:defRPr>
            </a:lvl2pPr>
            <a:lvl3pPr marL="914674" indent="0" algn="ctr">
              <a:buNone/>
              <a:defRPr>
                <a:solidFill>
                  <a:schemeClr val="tx1">
                    <a:tint val="75000"/>
                  </a:schemeClr>
                </a:solidFill>
              </a:defRPr>
            </a:lvl3pPr>
            <a:lvl4pPr marL="1372011" indent="0" algn="ctr">
              <a:buNone/>
              <a:defRPr>
                <a:solidFill>
                  <a:schemeClr val="tx1">
                    <a:tint val="75000"/>
                  </a:schemeClr>
                </a:solidFill>
              </a:defRPr>
            </a:lvl4pPr>
            <a:lvl5pPr marL="1829349" indent="0" algn="ctr">
              <a:buNone/>
              <a:defRPr>
                <a:solidFill>
                  <a:schemeClr val="tx1">
                    <a:tint val="75000"/>
                  </a:schemeClr>
                </a:solidFill>
              </a:defRPr>
            </a:lvl5pPr>
            <a:lvl6pPr marL="2286686" indent="0" algn="ctr">
              <a:buNone/>
              <a:defRPr>
                <a:solidFill>
                  <a:schemeClr val="tx1">
                    <a:tint val="75000"/>
                  </a:schemeClr>
                </a:solidFill>
              </a:defRPr>
            </a:lvl6pPr>
            <a:lvl7pPr marL="2744023" indent="0" algn="ctr">
              <a:buNone/>
              <a:defRPr>
                <a:solidFill>
                  <a:schemeClr val="tx1">
                    <a:tint val="75000"/>
                  </a:schemeClr>
                </a:solidFill>
              </a:defRPr>
            </a:lvl7pPr>
            <a:lvl8pPr marL="3201360" indent="0" algn="ctr">
              <a:buNone/>
              <a:defRPr>
                <a:solidFill>
                  <a:schemeClr val="tx1">
                    <a:tint val="75000"/>
                  </a:schemeClr>
                </a:solidFill>
              </a:defRPr>
            </a:lvl8pPr>
            <a:lvl9pPr marL="3658697" indent="0" algn="ctr">
              <a:buNone/>
              <a:defRPr>
                <a:solidFill>
                  <a:schemeClr val="tx1">
                    <a:tint val="75000"/>
                  </a:schemeClr>
                </a:solidFill>
              </a:defRPr>
            </a:lvl9pPr>
          </a:lstStyle>
          <a:p>
            <a:r>
              <a:rPr lang="en-US"/>
              <a:t>Agenda item title two lines </a:t>
            </a:r>
            <a:br>
              <a:rPr lang="en-US"/>
            </a:br>
            <a:r>
              <a:rPr lang="en-US"/>
              <a:t>max and no subtitle</a:t>
            </a:r>
          </a:p>
        </p:txBody>
      </p:sp>
      <p:sp>
        <p:nvSpPr>
          <p:cNvPr id="14" name="Freeform 13">
            <a:extLst>
              <a:ext uri="{FF2B5EF4-FFF2-40B4-BE49-F238E27FC236}">
                <a16:creationId xmlns:a16="http://schemas.microsoft.com/office/drawing/2014/main" id="{AB03AD94-98B6-7F47-AAA2-93B5CD346B52}"/>
              </a:ext>
            </a:extLst>
          </p:cNvPr>
          <p:cNvSpPr/>
          <p:nvPr userDrawn="1"/>
        </p:nvSpPr>
        <p:spPr>
          <a:xfrm>
            <a:off x="10456536" y="2"/>
            <a:ext cx="1049612" cy="6857998"/>
          </a:xfrm>
          <a:custGeom>
            <a:avLst/>
            <a:gdLst>
              <a:gd name="connsiteX0" fmla="*/ 4 w 1049612"/>
              <a:gd name="connsiteY0" fmla="*/ 0 h 6857998"/>
              <a:gd name="connsiteX1" fmla="*/ 188284 w 1049612"/>
              <a:gd name="connsiteY1" fmla="*/ 0 h 6857998"/>
              <a:gd name="connsiteX2" fmla="*/ 334566 w 1049612"/>
              <a:gd name="connsiteY2" fmla="*/ 285586 h 6857998"/>
              <a:gd name="connsiteX3" fmla="*/ 1049612 w 1049612"/>
              <a:gd name="connsiteY3" fmla="*/ 3429000 h 6857998"/>
              <a:gd name="connsiteX4" fmla="*/ 334564 w 1049612"/>
              <a:gd name="connsiteY4" fmla="*/ 6572414 h 6857998"/>
              <a:gd name="connsiteX5" fmla="*/ 188284 w 1049612"/>
              <a:gd name="connsiteY5" fmla="*/ 6857998 h 6857998"/>
              <a:gd name="connsiteX6" fmla="*/ 0 w 1049612"/>
              <a:gd name="connsiteY6" fmla="*/ 6857998 h 6857998"/>
              <a:gd name="connsiteX7" fmla="*/ 29704 w 1049612"/>
              <a:gd name="connsiteY7" fmla="*/ 6806348 h 6857998"/>
              <a:gd name="connsiteX8" fmla="*/ 885020 w 1049612"/>
              <a:gd name="connsiteY8" fmla="*/ 3429000 h 6857998"/>
              <a:gd name="connsiteX9" fmla="*/ 29706 w 1049612"/>
              <a:gd name="connsiteY9" fmla="*/ 51648 h 685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9612" h="6857998">
                <a:moveTo>
                  <a:pt x="4" y="0"/>
                </a:moveTo>
                <a:lnTo>
                  <a:pt x="188284" y="0"/>
                </a:lnTo>
                <a:lnTo>
                  <a:pt x="334566" y="285586"/>
                </a:lnTo>
                <a:cubicBezTo>
                  <a:pt x="792812" y="1236516"/>
                  <a:pt x="1049612" y="2302770"/>
                  <a:pt x="1049612" y="3429000"/>
                </a:cubicBezTo>
                <a:cubicBezTo>
                  <a:pt x="1049612" y="4555228"/>
                  <a:pt x="792808" y="5621484"/>
                  <a:pt x="334564" y="6572414"/>
                </a:cubicBezTo>
                <a:lnTo>
                  <a:pt x="188284" y="6857998"/>
                </a:lnTo>
                <a:lnTo>
                  <a:pt x="0" y="6857998"/>
                </a:lnTo>
                <a:lnTo>
                  <a:pt x="29704" y="6806348"/>
                </a:lnTo>
                <a:cubicBezTo>
                  <a:pt x="575176" y="5802388"/>
                  <a:pt x="885020" y="4651872"/>
                  <a:pt x="885020" y="3429000"/>
                </a:cubicBezTo>
                <a:cubicBezTo>
                  <a:pt x="885020" y="2206128"/>
                  <a:pt x="575178" y="1055610"/>
                  <a:pt x="29706" y="5164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Futura Next Book" panose="020B0502020204020303" pitchFamily="34" charset="77"/>
            </a:endParaRPr>
          </a:p>
        </p:txBody>
      </p:sp>
      <p:sp>
        <p:nvSpPr>
          <p:cNvPr id="5" name="Slide Number Placeholder 4">
            <a:extLst>
              <a:ext uri="{FF2B5EF4-FFF2-40B4-BE49-F238E27FC236}">
                <a16:creationId xmlns:a16="http://schemas.microsoft.com/office/drawing/2014/main" id="{93B77B60-5256-094F-974D-8F64C0514E85}"/>
              </a:ext>
            </a:extLst>
          </p:cNvPr>
          <p:cNvSpPr>
            <a:spLocks noGrp="1"/>
          </p:cNvSpPr>
          <p:nvPr>
            <p:ph type="sldNum" sz="quarter" idx="10"/>
          </p:nvPr>
        </p:nvSpPr>
        <p:spPr/>
        <p:txBody>
          <a:bodyPr/>
          <a:lstStyle/>
          <a:p>
            <a:fld id="{58B792A5-9BAE-6942-BFE1-9FCDB51EA51E}" type="slidenum">
              <a:rPr lang="en-US" smtClean="0"/>
              <a:pPr/>
              <a:t>‹#›</a:t>
            </a:fld>
            <a:endParaRPr lang="en-US" dirty="0"/>
          </a:p>
        </p:txBody>
      </p:sp>
    </p:spTree>
    <p:extLst>
      <p:ext uri="{BB962C8B-B14F-4D97-AF65-F5344CB8AC3E}">
        <p14:creationId xmlns:p14="http://schemas.microsoft.com/office/powerpoint/2010/main" val="99535819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ivider — Image 2 lines">
    <p:bg>
      <p:bgPr>
        <a:solidFill>
          <a:schemeClr val="bg1"/>
        </a:solidFill>
        <a:effectLst/>
      </p:bgPr>
    </p:bg>
    <p:spTree>
      <p:nvGrpSpPr>
        <p:cNvPr id="1" name=""/>
        <p:cNvGrpSpPr/>
        <p:nvPr/>
      </p:nvGrpSpPr>
      <p:grpSpPr>
        <a:xfrm>
          <a:off x="0" y="0"/>
          <a:ext cx="0" cy="0"/>
          <a:chOff x="0" y="0"/>
          <a:chExt cx="0" cy="0"/>
        </a:xfrm>
      </p:grpSpPr>
      <p:sp>
        <p:nvSpPr>
          <p:cNvPr id="5" name="Picture Placeholder 14">
            <a:extLst>
              <a:ext uri="{FF2B5EF4-FFF2-40B4-BE49-F238E27FC236}">
                <a16:creationId xmlns:a16="http://schemas.microsoft.com/office/drawing/2014/main" id="{31C68222-E8F1-1446-9FA0-428E005D79C3}"/>
              </a:ext>
            </a:extLst>
          </p:cNvPr>
          <p:cNvSpPr>
            <a:spLocks noGrp="1"/>
          </p:cNvSpPr>
          <p:nvPr>
            <p:ph type="pic" sz="quarter" idx="11" hasCustomPrompt="1"/>
          </p:nvPr>
        </p:nvSpPr>
        <p:spPr>
          <a:xfrm>
            <a:off x="3048" y="0"/>
            <a:ext cx="12188952" cy="6858000"/>
          </a:xfrm>
          <a:solidFill>
            <a:schemeClr val="accent6">
              <a:lumMod val="60000"/>
              <a:lumOff val="40000"/>
            </a:schemeClr>
          </a:solidFill>
        </p:spPr>
        <p:txBody>
          <a:bodyPr tIns="0" bIns="1097280" anchor="ctr" anchorCtr="0"/>
          <a:lstStyle>
            <a:lvl1pPr marL="0" indent="0" algn="ctr">
              <a:lnSpc>
                <a:spcPct val="110000"/>
              </a:lnSpc>
              <a:buFontTx/>
              <a:buNone/>
              <a:defRPr sz="1000" b="0" i="0" baseline="0">
                <a:solidFill>
                  <a:schemeClr val="tx1"/>
                </a:solidFill>
                <a:latin typeface="FuturaNext-Medium" panose="020B0602020204020303" pitchFamily="34" charset="77"/>
                <a:cs typeface="FuturaNext-Medium" panose="020B0602020204020303" pitchFamily="34" charset="77"/>
              </a:defRPr>
            </a:lvl1pPr>
          </a:lstStyle>
          <a:p>
            <a:r>
              <a:rPr lang="en-US" dirty="0"/>
              <a:t>Drag and drop image or click icon to add</a:t>
            </a:r>
          </a:p>
        </p:txBody>
      </p:sp>
      <p:sp>
        <p:nvSpPr>
          <p:cNvPr id="2" name="Title 1"/>
          <p:cNvSpPr>
            <a:spLocks noGrp="1"/>
          </p:cNvSpPr>
          <p:nvPr>
            <p:ph type="ctrTitle" hasCustomPrompt="1"/>
          </p:nvPr>
        </p:nvSpPr>
        <p:spPr>
          <a:xfrm>
            <a:off x="685978" y="2769266"/>
            <a:ext cx="10820170" cy="200055"/>
          </a:xfrm>
        </p:spPr>
        <p:txBody>
          <a:bodyPr anchor="t">
            <a:noAutofit/>
          </a:bodyPr>
          <a:lstStyle>
            <a:lvl1pPr>
              <a:spcBef>
                <a:spcPts val="0"/>
              </a:spcBef>
              <a:defRPr sz="1300" b="0" i="0" spc="140" baseline="0">
                <a:solidFill>
                  <a:schemeClr val="bg1"/>
                </a:solidFill>
                <a:latin typeface="Futura Next DemiBold" panose="020B0602020204020303" pitchFamily="34" charset="77"/>
              </a:defRPr>
            </a:lvl1pPr>
          </a:lstStyle>
          <a:p>
            <a:r>
              <a:rPr lang="en-US"/>
              <a:t>Section Name</a:t>
            </a:r>
          </a:p>
        </p:txBody>
      </p:sp>
      <p:sp>
        <p:nvSpPr>
          <p:cNvPr id="3" name="Subtitle 2"/>
          <p:cNvSpPr>
            <a:spLocks noGrp="1"/>
          </p:cNvSpPr>
          <p:nvPr>
            <p:ph type="subTitle" idx="1" hasCustomPrompt="1"/>
          </p:nvPr>
        </p:nvSpPr>
        <p:spPr>
          <a:xfrm>
            <a:off x="685978" y="3073332"/>
            <a:ext cx="10820170" cy="1148071"/>
          </a:xfrm>
        </p:spPr>
        <p:txBody>
          <a:bodyPr anchor="t">
            <a:noAutofit/>
          </a:bodyPr>
          <a:lstStyle>
            <a:lvl1pPr marL="0" indent="0" algn="l">
              <a:lnSpc>
                <a:spcPct val="110000"/>
              </a:lnSpc>
              <a:spcBef>
                <a:spcPts val="0"/>
              </a:spcBef>
              <a:spcAft>
                <a:spcPts val="0"/>
              </a:spcAft>
              <a:buNone/>
              <a:defRPr sz="3500" b="0" i="0" baseline="0">
                <a:solidFill>
                  <a:schemeClr val="bg1"/>
                </a:solidFill>
                <a:latin typeface="Futura Next Book" panose="020B0502020204020303" pitchFamily="34" charset="77"/>
              </a:defRPr>
            </a:lvl1pPr>
            <a:lvl2pPr marL="457337" indent="0" algn="ctr">
              <a:buNone/>
              <a:defRPr>
                <a:solidFill>
                  <a:schemeClr val="tx1">
                    <a:tint val="75000"/>
                  </a:schemeClr>
                </a:solidFill>
              </a:defRPr>
            </a:lvl2pPr>
            <a:lvl3pPr marL="914674" indent="0" algn="ctr">
              <a:buNone/>
              <a:defRPr>
                <a:solidFill>
                  <a:schemeClr val="tx1">
                    <a:tint val="75000"/>
                  </a:schemeClr>
                </a:solidFill>
              </a:defRPr>
            </a:lvl3pPr>
            <a:lvl4pPr marL="1372011" indent="0" algn="ctr">
              <a:buNone/>
              <a:defRPr>
                <a:solidFill>
                  <a:schemeClr val="tx1">
                    <a:tint val="75000"/>
                  </a:schemeClr>
                </a:solidFill>
              </a:defRPr>
            </a:lvl4pPr>
            <a:lvl5pPr marL="1829349" indent="0" algn="ctr">
              <a:buNone/>
              <a:defRPr>
                <a:solidFill>
                  <a:schemeClr val="tx1">
                    <a:tint val="75000"/>
                  </a:schemeClr>
                </a:solidFill>
              </a:defRPr>
            </a:lvl5pPr>
            <a:lvl6pPr marL="2286686" indent="0" algn="ctr">
              <a:buNone/>
              <a:defRPr>
                <a:solidFill>
                  <a:schemeClr val="tx1">
                    <a:tint val="75000"/>
                  </a:schemeClr>
                </a:solidFill>
              </a:defRPr>
            </a:lvl6pPr>
            <a:lvl7pPr marL="2744023" indent="0" algn="ctr">
              <a:buNone/>
              <a:defRPr>
                <a:solidFill>
                  <a:schemeClr val="tx1">
                    <a:tint val="75000"/>
                  </a:schemeClr>
                </a:solidFill>
              </a:defRPr>
            </a:lvl7pPr>
            <a:lvl8pPr marL="3201360" indent="0" algn="ctr">
              <a:buNone/>
              <a:defRPr>
                <a:solidFill>
                  <a:schemeClr val="tx1">
                    <a:tint val="75000"/>
                  </a:schemeClr>
                </a:solidFill>
              </a:defRPr>
            </a:lvl8pPr>
            <a:lvl9pPr marL="3658697" indent="0" algn="ctr">
              <a:buNone/>
              <a:defRPr>
                <a:solidFill>
                  <a:schemeClr val="tx1">
                    <a:tint val="75000"/>
                  </a:schemeClr>
                </a:solidFill>
              </a:defRPr>
            </a:lvl9pPr>
          </a:lstStyle>
          <a:p>
            <a:r>
              <a:rPr lang="en-US"/>
              <a:t>Agenda item title two lines </a:t>
            </a:r>
            <a:br>
              <a:rPr lang="en-US"/>
            </a:br>
            <a:r>
              <a:rPr lang="en-US"/>
              <a:t>max and no subtitle</a:t>
            </a:r>
          </a:p>
        </p:txBody>
      </p:sp>
      <p:sp>
        <p:nvSpPr>
          <p:cNvPr id="14" name="Freeform 13">
            <a:extLst>
              <a:ext uri="{FF2B5EF4-FFF2-40B4-BE49-F238E27FC236}">
                <a16:creationId xmlns:a16="http://schemas.microsoft.com/office/drawing/2014/main" id="{AB03AD94-98B6-7F47-AAA2-93B5CD346B52}"/>
              </a:ext>
            </a:extLst>
          </p:cNvPr>
          <p:cNvSpPr/>
          <p:nvPr userDrawn="1"/>
        </p:nvSpPr>
        <p:spPr>
          <a:xfrm>
            <a:off x="10456536" y="2"/>
            <a:ext cx="1049612" cy="6857998"/>
          </a:xfrm>
          <a:custGeom>
            <a:avLst/>
            <a:gdLst>
              <a:gd name="connsiteX0" fmla="*/ 4 w 1049612"/>
              <a:gd name="connsiteY0" fmla="*/ 0 h 6857998"/>
              <a:gd name="connsiteX1" fmla="*/ 188284 w 1049612"/>
              <a:gd name="connsiteY1" fmla="*/ 0 h 6857998"/>
              <a:gd name="connsiteX2" fmla="*/ 334566 w 1049612"/>
              <a:gd name="connsiteY2" fmla="*/ 285586 h 6857998"/>
              <a:gd name="connsiteX3" fmla="*/ 1049612 w 1049612"/>
              <a:gd name="connsiteY3" fmla="*/ 3429000 h 6857998"/>
              <a:gd name="connsiteX4" fmla="*/ 334564 w 1049612"/>
              <a:gd name="connsiteY4" fmla="*/ 6572414 h 6857998"/>
              <a:gd name="connsiteX5" fmla="*/ 188284 w 1049612"/>
              <a:gd name="connsiteY5" fmla="*/ 6857998 h 6857998"/>
              <a:gd name="connsiteX6" fmla="*/ 0 w 1049612"/>
              <a:gd name="connsiteY6" fmla="*/ 6857998 h 6857998"/>
              <a:gd name="connsiteX7" fmla="*/ 29704 w 1049612"/>
              <a:gd name="connsiteY7" fmla="*/ 6806348 h 6857998"/>
              <a:gd name="connsiteX8" fmla="*/ 885020 w 1049612"/>
              <a:gd name="connsiteY8" fmla="*/ 3429000 h 6857998"/>
              <a:gd name="connsiteX9" fmla="*/ 29706 w 1049612"/>
              <a:gd name="connsiteY9" fmla="*/ 51648 h 685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9612" h="6857998">
                <a:moveTo>
                  <a:pt x="4" y="0"/>
                </a:moveTo>
                <a:lnTo>
                  <a:pt x="188284" y="0"/>
                </a:lnTo>
                <a:lnTo>
                  <a:pt x="334566" y="285586"/>
                </a:lnTo>
                <a:cubicBezTo>
                  <a:pt x="792812" y="1236516"/>
                  <a:pt x="1049612" y="2302770"/>
                  <a:pt x="1049612" y="3429000"/>
                </a:cubicBezTo>
                <a:cubicBezTo>
                  <a:pt x="1049612" y="4555228"/>
                  <a:pt x="792808" y="5621484"/>
                  <a:pt x="334564" y="6572414"/>
                </a:cubicBezTo>
                <a:lnTo>
                  <a:pt x="188284" y="6857998"/>
                </a:lnTo>
                <a:lnTo>
                  <a:pt x="0" y="6857998"/>
                </a:lnTo>
                <a:lnTo>
                  <a:pt x="29704" y="6806348"/>
                </a:lnTo>
                <a:cubicBezTo>
                  <a:pt x="575176" y="5802388"/>
                  <a:pt x="885020" y="4651872"/>
                  <a:pt x="885020" y="3429000"/>
                </a:cubicBezTo>
                <a:cubicBezTo>
                  <a:pt x="885020" y="2206128"/>
                  <a:pt x="575178" y="1055610"/>
                  <a:pt x="29706" y="51648"/>
                </a:cubicBezTo>
                <a:close/>
              </a:path>
            </a:pathLst>
          </a:custGeom>
          <a:solidFill>
            <a:schemeClr val="bg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Futura Next Book" panose="020B0502020204020303" pitchFamily="34" charset="77"/>
            </a:endParaRPr>
          </a:p>
        </p:txBody>
      </p:sp>
      <p:sp>
        <p:nvSpPr>
          <p:cNvPr id="6" name="Slide Number Placeholder 5">
            <a:extLst>
              <a:ext uri="{FF2B5EF4-FFF2-40B4-BE49-F238E27FC236}">
                <a16:creationId xmlns:a16="http://schemas.microsoft.com/office/drawing/2014/main" id="{F6CED96D-F838-504D-B853-E03B82C70465}"/>
              </a:ext>
            </a:extLst>
          </p:cNvPr>
          <p:cNvSpPr>
            <a:spLocks noGrp="1"/>
          </p:cNvSpPr>
          <p:nvPr>
            <p:ph type="sldNum" sz="quarter" idx="12"/>
          </p:nvPr>
        </p:nvSpPr>
        <p:spPr/>
        <p:txBody>
          <a:bodyPr/>
          <a:lstStyle/>
          <a:p>
            <a:fld id="{58B792A5-9BAE-6942-BFE1-9FCDB51EA51E}" type="slidenum">
              <a:rPr lang="en-US" smtClean="0"/>
              <a:pPr/>
              <a:t>‹#›</a:t>
            </a:fld>
            <a:endParaRPr lang="en-US" dirty="0"/>
          </a:p>
        </p:txBody>
      </p:sp>
    </p:spTree>
    <p:extLst>
      <p:ext uri="{BB962C8B-B14F-4D97-AF65-F5344CB8AC3E}">
        <p14:creationId xmlns:p14="http://schemas.microsoft.com/office/powerpoint/2010/main" val="398615592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Quote — Blac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618488" y="2092477"/>
            <a:ext cx="8951976" cy="1615827"/>
          </a:xfrm>
        </p:spPr>
        <p:txBody>
          <a:bodyPr anchor="ctr">
            <a:noAutofit/>
          </a:bodyPr>
          <a:lstStyle>
            <a:lvl1pPr algn="ctr">
              <a:lnSpc>
                <a:spcPct val="110000"/>
              </a:lnSpc>
              <a:defRPr sz="2400" b="0" i="0" kern="0" spc="0">
                <a:solidFill>
                  <a:schemeClr val="bg1"/>
                </a:solidFill>
              </a:defRPr>
            </a:lvl1pPr>
          </a:lstStyle>
          <a:p>
            <a:r>
              <a:rPr lang="en-US"/>
              <a:t>“Lorem Ipsum is simply dummy text of the printing </a:t>
            </a:r>
            <a:br>
              <a:rPr lang="en-US"/>
            </a:br>
            <a:r>
              <a:rPr lang="en-US"/>
              <a:t>and typesetting industry. Lorem Ipsum has been the industry’s standard </a:t>
            </a:r>
            <a:br>
              <a:rPr lang="en-US"/>
            </a:br>
            <a:r>
              <a:rPr lang="en-US"/>
              <a:t>dummy text ever since the 1500s, when an unknown printer </a:t>
            </a:r>
            <a:br>
              <a:rPr lang="en-US"/>
            </a:br>
            <a:r>
              <a:rPr lang="en-US"/>
              <a:t>took a galley of type and scrambled it to make a type specimen book.” </a:t>
            </a:r>
          </a:p>
        </p:txBody>
      </p:sp>
      <p:sp>
        <p:nvSpPr>
          <p:cNvPr id="3" name="Subtitle 2"/>
          <p:cNvSpPr>
            <a:spLocks noGrp="1"/>
          </p:cNvSpPr>
          <p:nvPr>
            <p:ph type="subTitle" idx="1" hasCustomPrompt="1"/>
          </p:nvPr>
        </p:nvSpPr>
        <p:spPr>
          <a:xfrm>
            <a:off x="1618488" y="4514521"/>
            <a:ext cx="8951976" cy="215444"/>
          </a:xfrm>
        </p:spPr>
        <p:txBody>
          <a:bodyPr>
            <a:noAutofit/>
          </a:bodyPr>
          <a:lstStyle>
            <a:lvl1pPr marL="0" indent="0" algn="ctr">
              <a:lnSpc>
                <a:spcPct val="100000"/>
              </a:lnSpc>
              <a:buNone/>
              <a:defRPr sz="1400" b="0" i="0" kern="0" cap="none" spc="50" baseline="0">
                <a:solidFill>
                  <a:schemeClr val="bg1"/>
                </a:solidFill>
                <a:latin typeface="FuturaNext-Medium" panose="020B0602020204020303" pitchFamily="34" charset="77"/>
                <a:cs typeface="FuturaNext-Medium" panose="020B0602020204020303" pitchFamily="34" charset="77"/>
              </a:defRPr>
            </a:lvl1pPr>
            <a:lvl2pPr marL="457337" indent="0" algn="ctr">
              <a:buNone/>
              <a:defRPr>
                <a:solidFill>
                  <a:schemeClr val="tx1">
                    <a:tint val="75000"/>
                  </a:schemeClr>
                </a:solidFill>
              </a:defRPr>
            </a:lvl2pPr>
            <a:lvl3pPr marL="914674" indent="0" algn="ctr">
              <a:buNone/>
              <a:defRPr>
                <a:solidFill>
                  <a:schemeClr val="tx1">
                    <a:tint val="75000"/>
                  </a:schemeClr>
                </a:solidFill>
              </a:defRPr>
            </a:lvl3pPr>
            <a:lvl4pPr marL="1372011" indent="0" algn="ctr">
              <a:buNone/>
              <a:defRPr>
                <a:solidFill>
                  <a:schemeClr val="tx1">
                    <a:tint val="75000"/>
                  </a:schemeClr>
                </a:solidFill>
              </a:defRPr>
            </a:lvl4pPr>
            <a:lvl5pPr marL="1829349" indent="0" algn="ctr">
              <a:buNone/>
              <a:defRPr>
                <a:solidFill>
                  <a:schemeClr val="tx1">
                    <a:tint val="75000"/>
                  </a:schemeClr>
                </a:solidFill>
              </a:defRPr>
            </a:lvl5pPr>
            <a:lvl6pPr marL="2286686" indent="0" algn="ctr">
              <a:buNone/>
              <a:defRPr>
                <a:solidFill>
                  <a:schemeClr val="tx1">
                    <a:tint val="75000"/>
                  </a:schemeClr>
                </a:solidFill>
              </a:defRPr>
            </a:lvl6pPr>
            <a:lvl7pPr marL="2744023" indent="0" algn="ctr">
              <a:buNone/>
              <a:defRPr>
                <a:solidFill>
                  <a:schemeClr val="tx1">
                    <a:tint val="75000"/>
                  </a:schemeClr>
                </a:solidFill>
              </a:defRPr>
            </a:lvl7pPr>
            <a:lvl8pPr marL="3201360" indent="0" algn="ctr">
              <a:buNone/>
              <a:defRPr>
                <a:solidFill>
                  <a:schemeClr val="tx1">
                    <a:tint val="75000"/>
                  </a:schemeClr>
                </a:solidFill>
              </a:defRPr>
            </a:lvl8pPr>
            <a:lvl9pPr marL="3658697" indent="0" algn="ctr">
              <a:buNone/>
              <a:defRPr>
                <a:solidFill>
                  <a:schemeClr val="tx1">
                    <a:tint val="75000"/>
                  </a:schemeClr>
                </a:solidFill>
              </a:defRPr>
            </a:lvl9pPr>
          </a:lstStyle>
          <a:p>
            <a:r>
              <a:rPr lang="en-US"/>
              <a:t>By Name Name</a:t>
            </a:r>
          </a:p>
        </p:txBody>
      </p:sp>
      <p:sp>
        <p:nvSpPr>
          <p:cNvPr id="14" name="Freeform 13">
            <a:extLst>
              <a:ext uri="{FF2B5EF4-FFF2-40B4-BE49-F238E27FC236}">
                <a16:creationId xmlns:a16="http://schemas.microsoft.com/office/drawing/2014/main" id="{32B83AFD-50EA-804B-95BE-714F141D12F9}"/>
              </a:ext>
            </a:extLst>
          </p:cNvPr>
          <p:cNvSpPr/>
          <p:nvPr userDrawn="1"/>
        </p:nvSpPr>
        <p:spPr>
          <a:xfrm>
            <a:off x="5975604" y="4123944"/>
            <a:ext cx="237744" cy="241584"/>
          </a:xfrm>
          <a:custGeom>
            <a:avLst/>
            <a:gdLst>
              <a:gd name="connsiteX0" fmla="*/ 118872 w 237744"/>
              <a:gd name="connsiteY0" fmla="*/ 77907 h 241584"/>
              <a:gd name="connsiteX1" fmla="*/ 77724 w 237744"/>
              <a:gd name="connsiteY1" fmla="*/ 120792 h 241584"/>
              <a:gd name="connsiteX2" fmla="*/ 118872 w 237744"/>
              <a:gd name="connsiteY2" fmla="*/ 163677 h 241584"/>
              <a:gd name="connsiteX3" fmla="*/ 160020 w 237744"/>
              <a:gd name="connsiteY3" fmla="*/ 120792 h 241584"/>
              <a:gd name="connsiteX4" fmla="*/ 118872 w 237744"/>
              <a:gd name="connsiteY4" fmla="*/ 77907 h 241584"/>
              <a:gd name="connsiteX5" fmla="*/ 118872 w 237744"/>
              <a:gd name="connsiteY5" fmla="*/ 0 h 241584"/>
              <a:gd name="connsiteX6" fmla="*/ 237744 w 237744"/>
              <a:gd name="connsiteY6" fmla="*/ 120792 h 241584"/>
              <a:gd name="connsiteX7" fmla="*/ 118872 w 237744"/>
              <a:gd name="connsiteY7" fmla="*/ 241584 h 241584"/>
              <a:gd name="connsiteX8" fmla="*/ 0 w 237744"/>
              <a:gd name="connsiteY8" fmla="*/ 120792 h 241584"/>
              <a:gd name="connsiteX9" fmla="*/ 118872 w 237744"/>
              <a:gd name="connsiteY9" fmla="*/ 0 h 241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7744" h="241584">
                <a:moveTo>
                  <a:pt x="118872" y="77907"/>
                </a:moveTo>
                <a:cubicBezTo>
                  <a:pt x="96147" y="77907"/>
                  <a:pt x="77724" y="97107"/>
                  <a:pt x="77724" y="120792"/>
                </a:cubicBezTo>
                <a:cubicBezTo>
                  <a:pt x="77724" y="144477"/>
                  <a:pt x="96147" y="163677"/>
                  <a:pt x="118872" y="163677"/>
                </a:cubicBezTo>
                <a:cubicBezTo>
                  <a:pt x="141597" y="163677"/>
                  <a:pt x="160020" y="144477"/>
                  <a:pt x="160020" y="120792"/>
                </a:cubicBezTo>
                <a:cubicBezTo>
                  <a:pt x="160020" y="97107"/>
                  <a:pt x="141597" y="77907"/>
                  <a:pt x="118872" y="77907"/>
                </a:cubicBezTo>
                <a:close/>
                <a:moveTo>
                  <a:pt x="118872" y="0"/>
                </a:moveTo>
                <a:cubicBezTo>
                  <a:pt x="184523" y="0"/>
                  <a:pt x="237744" y="54080"/>
                  <a:pt x="237744" y="120792"/>
                </a:cubicBezTo>
                <a:cubicBezTo>
                  <a:pt x="237744" y="187504"/>
                  <a:pt x="184523" y="241584"/>
                  <a:pt x="118872" y="241584"/>
                </a:cubicBezTo>
                <a:cubicBezTo>
                  <a:pt x="53221" y="241584"/>
                  <a:pt x="0" y="187504"/>
                  <a:pt x="0" y="120792"/>
                </a:cubicBezTo>
                <a:cubicBezTo>
                  <a:pt x="0" y="54080"/>
                  <a:pt x="53221" y="0"/>
                  <a:pt x="118872" y="0"/>
                </a:cubicBezTo>
                <a:close/>
              </a:path>
            </a:pathLst>
          </a:cu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0" i="0" dirty="0">
              <a:latin typeface="Futura Next Book" panose="020B0502020204020303" pitchFamily="34" charset="77"/>
            </a:endParaRPr>
          </a:p>
        </p:txBody>
      </p:sp>
      <p:sp>
        <p:nvSpPr>
          <p:cNvPr id="4" name="Slide Number Placeholder 3">
            <a:extLst>
              <a:ext uri="{FF2B5EF4-FFF2-40B4-BE49-F238E27FC236}">
                <a16:creationId xmlns:a16="http://schemas.microsoft.com/office/drawing/2014/main" id="{5F0878CF-39E6-1641-981E-6C02DDAB9E5A}"/>
              </a:ext>
            </a:extLst>
          </p:cNvPr>
          <p:cNvSpPr>
            <a:spLocks noGrp="1"/>
          </p:cNvSpPr>
          <p:nvPr>
            <p:ph type="sldNum" sz="quarter" idx="10"/>
          </p:nvPr>
        </p:nvSpPr>
        <p:spPr/>
        <p:txBody>
          <a:bodyPr/>
          <a:lstStyle>
            <a:lvl1pPr>
              <a:defRPr>
                <a:solidFill>
                  <a:schemeClr val="bg1"/>
                </a:solidFill>
              </a:defRPr>
            </a:lvl1pPr>
          </a:lstStyle>
          <a:p>
            <a:fld id="{58B792A5-9BAE-6942-BFE1-9FCDB51EA51E}" type="slidenum">
              <a:rPr lang="en-US" smtClean="0"/>
              <a:pPr/>
              <a:t>‹#›</a:t>
            </a:fld>
            <a:endParaRPr lang="en-US" dirty="0"/>
          </a:p>
        </p:txBody>
      </p:sp>
    </p:spTree>
    <p:extLst>
      <p:ext uri="{BB962C8B-B14F-4D97-AF65-F5344CB8AC3E}">
        <p14:creationId xmlns:p14="http://schemas.microsoft.com/office/powerpoint/2010/main" val="163659875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Quote — Red">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618488" y="2092477"/>
            <a:ext cx="8951976" cy="1615827"/>
          </a:xfrm>
        </p:spPr>
        <p:txBody>
          <a:bodyPr anchor="ctr">
            <a:noAutofit/>
          </a:bodyPr>
          <a:lstStyle>
            <a:lvl1pPr algn="ctr">
              <a:lnSpc>
                <a:spcPct val="110000"/>
              </a:lnSpc>
              <a:defRPr sz="2400" b="0" i="0" kern="0" spc="0">
                <a:solidFill>
                  <a:schemeClr val="bg1"/>
                </a:solidFill>
              </a:defRPr>
            </a:lvl1pPr>
          </a:lstStyle>
          <a:p>
            <a:r>
              <a:rPr lang="en-US"/>
              <a:t>“Lorem Ipsum is simply dummy text of the printing </a:t>
            </a:r>
            <a:br>
              <a:rPr lang="en-US"/>
            </a:br>
            <a:r>
              <a:rPr lang="en-US"/>
              <a:t>and typesetting industry. Lorem Ipsum has been the industry’s standard </a:t>
            </a:r>
            <a:br>
              <a:rPr lang="en-US"/>
            </a:br>
            <a:r>
              <a:rPr lang="en-US"/>
              <a:t>dummy text ever since the 1500s, when an unknown printer </a:t>
            </a:r>
            <a:br>
              <a:rPr lang="en-US"/>
            </a:br>
            <a:r>
              <a:rPr lang="en-US"/>
              <a:t>took a galley of type and scrambled it to make a type specimen book.” </a:t>
            </a:r>
          </a:p>
        </p:txBody>
      </p:sp>
      <p:sp>
        <p:nvSpPr>
          <p:cNvPr id="3" name="Subtitle 2"/>
          <p:cNvSpPr>
            <a:spLocks noGrp="1"/>
          </p:cNvSpPr>
          <p:nvPr>
            <p:ph type="subTitle" idx="1" hasCustomPrompt="1"/>
          </p:nvPr>
        </p:nvSpPr>
        <p:spPr>
          <a:xfrm>
            <a:off x="1618488" y="4514521"/>
            <a:ext cx="8951976" cy="215444"/>
          </a:xfrm>
        </p:spPr>
        <p:txBody>
          <a:bodyPr>
            <a:noAutofit/>
          </a:bodyPr>
          <a:lstStyle>
            <a:lvl1pPr marL="0" indent="0" algn="ctr">
              <a:lnSpc>
                <a:spcPct val="100000"/>
              </a:lnSpc>
              <a:buNone/>
              <a:defRPr sz="1400" b="0" i="0" kern="0" cap="none" spc="50" baseline="0">
                <a:solidFill>
                  <a:schemeClr val="bg1"/>
                </a:solidFill>
                <a:latin typeface="FuturaNext-Medium" panose="020B0602020204020303" pitchFamily="34" charset="77"/>
                <a:cs typeface="FuturaNext-Medium" panose="020B0602020204020303" pitchFamily="34" charset="77"/>
              </a:defRPr>
            </a:lvl1pPr>
            <a:lvl2pPr marL="457337" indent="0" algn="ctr">
              <a:buNone/>
              <a:defRPr>
                <a:solidFill>
                  <a:schemeClr val="tx1">
                    <a:tint val="75000"/>
                  </a:schemeClr>
                </a:solidFill>
              </a:defRPr>
            </a:lvl2pPr>
            <a:lvl3pPr marL="914674" indent="0" algn="ctr">
              <a:buNone/>
              <a:defRPr>
                <a:solidFill>
                  <a:schemeClr val="tx1">
                    <a:tint val="75000"/>
                  </a:schemeClr>
                </a:solidFill>
              </a:defRPr>
            </a:lvl3pPr>
            <a:lvl4pPr marL="1372011" indent="0" algn="ctr">
              <a:buNone/>
              <a:defRPr>
                <a:solidFill>
                  <a:schemeClr val="tx1">
                    <a:tint val="75000"/>
                  </a:schemeClr>
                </a:solidFill>
              </a:defRPr>
            </a:lvl4pPr>
            <a:lvl5pPr marL="1829349" indent="0" algn="ctr">
              <a:buNone/>
              <a:defRPr>
                <a:solidFill>
                  <a:schemeClr val="tx1">
                    <a:tint val="75000"/>
                  </a:schemeClr>
                </a:solidFill>
              </a:defRPr>
            </a:lvl5pPr>
            <a:lvl6pPr marL="2286686" indent="0" algn="ctr">
              <a:buNone/>
              <a:defRPr>
                <a:solidFill>
                  <a:schemeClr val="tx1">
                    <a:tint val="75000"/>
                  </a:schemeClr>
                </a:solidFill>
              </a:defRPr>
            </a:lvl6pPr>
            <a:lvl7pPr marL="2744023" indent="0" algn="ctr">
              <a:buNone/>
              <a:defRPr>
                <a:solidFill>
                  <a:schemeClr val="tx1">
                    <a:tint val="75000"/>
                  </a:schemeClr>
                </a:solidFill>
              </a:defRPr>
            </a:lvl7pPr>
            <a:lvl8pPr marL="3201360" indent="0" algn="ctr">
              <a:buNone/>
              <a:defRPr>
                <a:solidFill>
                  <a:schemeClr val="tx1">
                    <a:tint val="75000"/>
                  </a:schemeClr>
                </a:solidFill>
              </a:defRPr>
            </a:lvl8pPr>
            <a:lvl9pPr marL="3658697" indent="0" algn="ctr">
              <a:buNone/>
              <a:defRPr>
                <a:solidFill>
                  <a:schemeClr val="tx1">
                    <a:tint val="75000"/>
                  </a:schemeClr>
                </a:solidFill>
              </a:defRPr>
            </a:lvl9pPr>
          </a:lstStyle>
          <a:p>
            <a:r>
              <a:rPr lang="en-US"/>
              <a:t>By Name Name</a:t>
            </a:r>
          </a:p>
        </p:txBody>
      </p:sp>
      <p:sp>
        <p:nvSpPr>
          <p:cNvPr id="14" name="Freeform 13">
            <a:extLst>
              <a:ext uri="{FF2B5EF4-FFF2-40B4-BE49-F238E27FC236}">
                <a16:creationId xmlns:a16="http://schemas.microsoft.com/office/drawing/2014/main" id="{32B83AFD-50EA-804B-95BE-714F141D12F9}"/>
              </a:ext>
            </a:extLst>
          </p:cNvPr>
          <p:cNvSpPr/>
          <p:nvPr userDrawn="1"/>
        </p:nvSpPr>
        <p:spPr>
          <a:xfrm>
            <a:off x="5975604" y="4123944"/>
            <a:ext cx="237744" cy="241584"/>
          </a:xfrm>
          <a:custGeom>
            <a:avLst/>
            <a:gdLst>
              <a:gd name="connsiteX0" fmla="*/ 118872 w 237744"/>
              <a:gd name="connsiteY0" fmla="*/ 77907 h 241584"/>
              <a:gd name="connsiteX1" fmla="*/ 77724 w 237744"/>
              <a:gd name="connsiteY1" fmla="*/ 120792 h 241584"/>
              <a:gd name="connsiteX2" fmla="*/ 118872 w 237744"/>
              <a:gd name="connsiteY2" fmla="*/ 163677 h 241584"/>
              <a:gd name="connsiteX3" fmla="*/ 160020 w 237744"/>
              <a:gd name="connsiteY3" fmla="*/ 120792 h 241584"/>
              <a:gd name="connsiteX4" fmla="*/ 118872 w 237744"/>
              <a:gd name="connsiteY4" fmla="*/ 77907 h 241584"/>
              <a:gd name="connsiteX5" fmla="*/ 118872 w 237744"/>
              <a:gd name="connsiteY5" fmla="*/ 0 h 241584"/>
              <a:gd name="connsiteX6" fmla="*/ 237744 w 237744"/>
              <a:gd name="connsiteY6" fmla="*/ 120792 h 241584"/>
              <a:gd name="connsiteX7" fmla="*/ 118872 w 237744"/>
              <a:gd name="connsiteY7" fmla="*/ 241584 h 241584"/>
              <a:gd name="connsiteX8" fmla="*/ 0 w 237744"/>
              <a:gd name="connsiteY8" fmla="*/ 120792 h 241584"/>
              <a:gd name="connsiteX9" fmla="*/ 118872 w 237744"/>
              <a:gd name="connsiteY9" fmla="*/ 0 h 241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7744" h="241584">
                <a:moveTo>
                  <a:pt x="118872" y="77907"/>
                </a:moveTo>
                <a:cubicBezTo>
                  <a:pt x="96147" y="77907"/>
                  <a:pt x="77724" y="97107"/>
                  <a:pt x="77724" y="120792"/>
                </a:cubicBezTo>
                <a:cubicBezTo>
                  <a:pt x="77724" y="144477"/>
                  <a:pt x="96147" y="163677"/>
                  <a:pt x="118872" y="163677"/>
                </a:cubicBezTo>
                <a:cubicBezTo>
                  <a:pt x="141597" y="163677"/>
                  <a:pt x="160020" y="144477"/>
                  <a:pt x="160020" y="120792"/>
                </a:cubicBezTo>
                <a:cubicBezTo>
                  <a:pt x="160020" y="97107"/>
                  <a:pt x="141597" y="77907"/>
                  <a:pt x="118872" y="77907"/>
                </a:cubicBezTo>
                <a:close/>
                <a:moveTo>
                  <a:pt x="118872" y="0"/>
                </a:moveTo>
                <a:cubicBezTo>
                  <a:pt x="184523" y="0"/>
                  <a:pt x="237744" y="54080"/>
                  <a:pt x="237744" y="120792"/>
                </a:cubicBezTo>
                <a:cubicBezTo>
                  <a:pt x="237744" y="187504"/>
                  <a:pt x="184523" y="241584"/>
                  <a:pt x="118872" y="241584"/>
                </a:cubicBezTo>
                <a:cubicBezTo>
                  <a:pt x="53221" y="241584"/>
                  <a:pt x="0" y="187504"/>
                  <a:pt x="0" y="120792"/>
                </a:cubicBezTo>
                <a:cubicBezTo>
                  <a:pt x="0" y="54080"/>
                  <a:pt x="53221" y="0"/>
                  <a:pt x="118872" y="0"/>
                </a:cubicBez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0" i="0" dirty="0">
              <a:latin typeface="Futura Next Book" panose="020B0502020204020303" pitchFamily="34" charset="77"/>
            </a:endParaRPr>
          </a:p>
        </p:txBody>
      </p:sp>
      <p:sp>
        <p:nvSpPr>
          <p:cNvPr id="4" name="Slide Number Placeholder 3">
            <a:extLst>
              <a:ext uri="{FF2B5EF4-FFF2-40B4-BE49-F238E27FC236}">
                <a16:creationId xmlns:a16="http://schemas.microsoft.com/office/drawing/2014/main" id="{B6DD854D-BDD4-FC4A-9861-186CC48F8B8E}"/>
              </a:ext>
            </a:extLst>
          </p:cNvPr>
          <p:cNvSpPr>
            <a:spLocks noGrp="1"/>
          </p:cNvSpPr>
          <p:nvPr>
            <p:ph type="sldNum" sz="quarter" idx="10"/>
          </p:nvPr>
        </p:nvSpPr>
        <p:spPr/>
        <p:txBody>
          <a:bodyPr/>
          <a:lstStyle>
            <a:lvl1pPr>
              <a:defRPr>
                <a:solidFill>
                  <a:schemeClr val="bg1"/>
                </a:solidFill>
              </a:defRPr>
            </a:lvl1pPr>
          </a:lstStyle>
          <a:p>
            <a:fld id="{58B792A5-9BAE-6942-BFE1-9FCDB51EA51E}" type="slidenum">
              <a:rPr lang="en-US" smtClean="0"/>
              <a:pPr/>
              <a:t>‹#›</a:t>
            </a:fld>
            <a:endParaRPr lang="en-US" dirty="0"/>
          </a:p>
        </p:txBody>
      </p:sp>
    </p:spTree>
    <p:extLst>
      <p:ext uri="{BB962C8B-B14F-4D97-AF65-F5344CB8AC3E}">
        <p14:creationId xmlns:p14="http://schemas.microsoft.com/office/powerpoint/2010/main" val="80152196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Quote — Blu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618488" y="2092477"/>
            <a:ext cx="8951976" cy="1615827"/>
          </a:xfrm>
        </p:spPr>
        <p:txBody>
          <a:bodyPr anchor="ctr">
            <a:noAutofit/>
          </a:bodyPr>
          <a:lstStyle>
            <a:lvl1pPr algn="ctr">
              <a:lnSpc>
                <a:spcPct val="110000"/>
              </a:lnSpc>
              <a:defRPr sz="2400" b="0" i="0" kern="0" spc="0">
                <a:solidFill>
                  <a:schemeClr val="bg1"/>
                </a:solidFill>
              </a:defRPr>
            </a:lvl1pPr>
          </a:lstStyle>
          <a:p>
            <a:r>
              <a:rPr lang="en-US"/>
              <a:t>“Lorem Ipsum is simply dummy text of the printing </a:t>
            </a:r>
            <a:br>
              <a:rPr lang="en-US"/>
            </a:br>
            <a:r>
              <a:rPr lang="en-US"/>
              <a:t>and typesetting industry. Lorem Ipsum has been the industry’s standard </a:t>
            </a:r>
            <a:br>
              <a:rPr lang="en-US"/>
            </a:br>
            <a:r>
              <a:rPr lang="en-US"/>
              <a:t>dummy text ever since the 1500s, when an unknown printer </a:t>
            </a:r>
            <a:br>
              <a:rPr lang="en-US"/>
            </a:br>
            <a:r>
              <a:rPr lang="en-US"/>
              <a:t>took a galley of type and scrambled it to make a type specimen book.” </a:t>
            </a:r>
          </a:p>
        </p:txBody>
      </p:sp>
      <p:sp>
        <p:nvSpPr>
          <p:cNvPr id="3" name="Subtitle 2"/>
          <p:cNvSpPr>
            <a:spLocks noGrp="1"/>
          </p:cNvSpPr>
          <p:nvPr>
            <p:ph type="subTitle" idx="1" hasCustomPrompt="1"/>
          </p:nvPr>
        </p:nvSpPr>
        <p:spPr>
          <a:xfrm>
            <a:off x="1618488" y="4514521"/>
            <a:ext cx="8951976" cy="215444"/>
          </a:xfrm>
        </p:spPr>
        <p:txBody>
          <a:bodyPr>
            <a:noAutofit/>
          </a:bodyPr>
          <a:lstStyle>
            <a:lvl1pPr marL="0" indent="0" algn="ctr">
              <a:lnSpc>
                <a:spcPct val="100000"/>
              </a:lnSpc>
              <a:buNone/>
              <a:defRPr sz="1400" b="0" i="0" kern="0" cap="none" spc="50" baseline="0">
                <a:solidFill>
                  <a:schemeClr val="bg1"/>
                </a:solidFill>
                <a:latin typeface="FuturaNext-Medium" panose="020B0602020204020303" pitchFamily="34" charset="77"/>
                <a:cs typeface="FuturaNext-Medium" panose="020B0602020204020303" pitchFamily="34" charset="77"/>
              </a:defRPr>
            </a:lvl1pPr>
            <a:lvl2pPr marL="457337" indent="0" algn="ctr">
              <a:buNone/>
              <a:defRPr>
                <a:solidFill>
                  <a:schemeClr val="tx1">
                    <a:tint val="75000"/>
                  </a:schemeClr>
                </a:solidFill>
              </a:defRPr>
            </a:lvl2pPr>
            <a:lvl3pPr marL="914674" indent="0" algn="ctr">
              <a:buNone/>
              <a:defRPr>
                <a:solidFill>
                  <a:schemeClr val="tx1">
                    <a:tint val="75000"/>
                  </a:schemeClr>
                </a:solidFill>
              </a:defRPr>
            </a:lvl3pPr>
            <a:lvl4pPr marL="1372011" indent="0" algn="ctr">
              <a:buNone/>
              <a:defRPr>
                <a:solidFill>
                  <a:schemeClr val="tx1">
                    <a:tint val="75000"/>
                  </a:schemeClr>
                </a:solidFill>
              </a:defRPr>
            </a:lvl4pPr>
            <a:lvl5pPr marL="1829349" indent="0" algn="ctr">
              <a:buNone/>
              <a:defRPr>
                <a:solidFill>
                  <a:schemeClr val="tx1">
                    <a:tint val="75000"/>
                  </a:schemeClr>
                </a:solidFill>
              </a:defRPr>
            </a:lvl5pPr>
            <a:lvl6pPr marL="2286686" indent="0" algn="ctr">
              <a:buNone/>
              <a:defRPr>
                <a:solidFill>
                  <a:schemeClr val="tx1">
                    <a:tint val="75000"/>
                  </a:schemeClr>
                </a:solidFill>
              </a:defRPr>
            </a:lvl6pPr>
            <a:lvl7pPr marL="2744023" indent="0" algn="ctr">
              <a:buNone/>
              <a:defRPr>
                <a:solidFill>
                  <a:schemeClr val="tx1">
                    <a:tint val="75000"/>
                  </a:schemeClr>
                </a:solidFill>
              </a:defRPr>
            </a:lvl7pPr>
            <a:lvl8pPr marL="3201360" indent="0" algn="ctr">
              <a:buNone/>
              <a:defRPr>
                <a:solidFill>
                  <a:schemeClr val="tx1">
                    <a:tint val="75000"/>
                  </a:schemeClr>
                </a:solidFill>
              </a:defRPr>
            </a:lvl8pPr>
            <a:lvl9pPr marL="3658697" indent="0" algn="ctr">
              <a:buNone/>
              <a:defRPr>
                <a:solidFill>
                  <a:schemeClr val="tx1">
                    <a:tint val="75000"/>
                  </a:schemeClr>
                </a:solidFill>
              </a:defRPr>
            </a:lvl9pPr>
          </a:lstStyle>
          <a:p>
            <a:r>
              <a:rPr lang="en-US"/>
              <a:t>By Name Name</a:t>
            </a:r>
          </a:p>
        </p:txBody>
      </p:sp>
      <p:sp>
        <p:nvSpPr>
          <p:cNvPr id="14" name="Freeform 13">
            <a:extLst>
              <a:ext uri="{FF2B5EF4-FFF2-40B4-BE49-F238E27FC236}">
                <a16:creationId xmlns:a16="http://schemas.microsoft.com/office/drawing/2014/main" id="{32B83AFD-50EA-804B-95BE-714F141D12F9}"/>
              </a:ext>
            </a:extLst>
          </p:cNvPr>
          <p:cNvSpPr/>
          <p:nvPr userDrawn="1"/>
        </p:nvSpPr>
        <p:spPr>
          <a:xfrm>
            <a:off x="5975604" y="4123944"/>
            <a:ext cx="237744" cy="241584"/>
          </a:xfrm>
          <a:custGeom>
            <a:avLst/>
            <a:gdLst>
              <a:gd name="connsiteX0" fmla="*/ 118872 w 237744"/>
              <a:gd name="connsiteY0" fmla="*/ 77907 h 241584"/>
              <a:gd name="connsiteX1" fmla="*/ 77724 w 237744"/>
              <a:gd name="connsiteY1" fmla="*/ 120792 h 241584"/>
              <a:gd name="connsiteX2" fmla="*/ 118872 w 237744"/>
              <a:gd name="connsiteY2" fmla="*/ 163677 h 241584"/>
              <a:gd name="connsiteX3" fmla="*/ 160020 w 237744"/>
              <a:gd name="connsiteY3" fmla="*/ 120792 h 241584"/>
              <a:gd name="connsiteX4" fmla="*/ 118872 w 237744"/>
              <a:gd name="connsiteY4" fmla="*/ 77907 h 241584"/>
              <a:gd name="connsiteX5" fmla="*/ 118872 w 237744"/>
              <a:gd name="connsiteY5" fmla="*/ 0 h 241584"/>
              <a:gd name="connsiteX6" fmla="*/ 237744 w 237744"/>
              <a:gd name="connsiteY6" fmla="*/ 120792 h 241584"/>
              <a:gd name="connsiteX7" fmla="*/ 118872 w 237744"/>
              <a:gd name="connsiteY7" fmla="*/ 241584 h 241584"/>
              <a:gd name="connsiteX8" fmla="*/ 0 w 237744"/>
              <a:gd name="connsiteY8" fmla="*/ 120792 h 241584"/>
              <a:gd name="connsiteX9" fmla="*/ 118872 w 237744"/>
              <a:gd name="connsiteY9" fmla="*/ 0 h 241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7744" h="241584">
                <a:moveTo>
                  <a:pt x="118872" y="77907"/>
                </a:moveTo>
                <a:cubicBezTo>
                  <a:pt x="96147" y="77907"/>
                  <a:pt x="77724" y="97107"/>
                  <a:pt x="77724" y="120792"/>
                </a:cubicBezTo>
                <a:cubicBezTo>
                  <a:pt x="77724" y="144477"/>
                  <a:pt x="96147" y="163677"/>
                  <a:pt x="118872" y="163677"/>
                </a:cubicBezTo>
                <a:cubicBezTo>
                  <a:pt x="141597" y="163677"/>
                  <a:pt x="160020" y="144477"/>
                  <a:pt x="160020" y="120792"/>
                </a:cubicBezTo>
                <a:cubicBezTo>
                  <a:pt x="160020" y="97107"/>
                  <a:pt x="141597" y="77907"/>
                  <a:pt x="118872" y="77907"/>
                </a:cubicBezTo>
                <a:close/>
                <a:moveTo>
                  <a:pt x="118872" y="0"/>
                </a:moveTo>
                <a:cubicBezTo>
                  <a:pt x="184523" y="0"/>
                  <a:pt x="237744" y="54080"/>
                  <a:pt x="237744" y="120792"/>
                </a:cubicBezTo>
                <a:cubicBezTo>
                  <a:pt x="237744" y="187504"/>
                  <a:pt x="184523" y="241584"/>
                  <a:pt x="118872" y="241584"/>
                </a:cubicBezTo>
                <a:cubicBezTo>
                  <a:pt x="53221" y="241584"/>
                  <a:pt x="0" y="187504"/>
                  <a:pt x="0" y="120792"/>
                </a:cubicBezTo>
                <a:cubicBezTo>
                  <a:pt x="0" y="54080"/>
                  <a:pt x="53221" y="0"/>
                  <a:pt x="118872" y="0"/>
                </a:cubicBez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0" i="0" dirty="0">
              <a:latin typeface="Futura Next Book" panose="020B0502020204020303" pitchFamily="34" charset="77"/>
            </a:endParaRPr>
          </a:p>
        </p:txBody>
      </p:sp>
      <p:sp>
        <p:nvSpPr>
          <p:cNvPr id="4" name="Slide Number Placeholder 3">
            <a:extLst>
              <a:ext uri="{FF2B5EF4-FFF2-40B4-BE49-F238E27FC236}">
                <a16:creationId xmlns:a16="http://schemas.microsoft.com/office/drawing/2014/main" id="{49F9EFD8-C98C-6449-9D3D-8284B19A229B}"/>
              </a:ext>
            </a:extLst>
          </p:cNvPr>
          <p:cNvSpPr>
            <a:spLocks noGrp="1"/>
          </p:cNvSpPr>
          <p:nvPr>
            <p:ph type="sldNum" sz="quarter" idx="10"/>
          </p:nvPr>
        </p:nvSpPr>
        <p:spPr/>
        <p:txBody>
          <a:bodyPr/>
          <a:lstStyle>
            <a:lvl1pPr>
              <a:defRPr>
                <a:solidFill>
                  <a:schemeClr val="bg1"/>
                </a:solidFill>
              </a:defRPr>
            </a:lvl1pPr>
          </a:lstStyle>
          <a:p>
            <a:fld id="{58B792A5-9BAE-6942-BFE1-9FCDB51EA51E}" type="slidenum">
              <a:rPr lang="en-US" smtClean="0"/>
              <a:pPr/>
              <a:t>‹#›</a:t>
            </a:fld>
            <a:endParaRPr lang="en-US" dirty="0"/>
          </a:p>
        </p:txBody>
      </p:sp>
    </p:spTree>
    <p:extLst>
      <p:ext uri="{BB962C8B-B14F-4D97-AF65-F5344CB8AC3E}">
        <p14:creationId xmlns:p14="http://schemas.microsoft.com/office/powerpoint/2010/main" val="369120593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Voice — Blac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620012" y="2797769"/>
            <a:ext cx="8951976" cy="1262461"/>
          </a:xfrm>
        </p:spPr>
        <p:txBody>
          <a:bodyPr anchor="ctr">
            <a:noAutofit/>
          </a:bodyPr>
          <a:lstStyle>
            <a:lvl1pPr algn="ctr">
              <a:lnSpc>
                <a:spcPct val="110000"/>
              </a:lnSpc>
              <a:defRPr sz="4200" b="0" i="0" kern="0" cap="all" spc="300" baseline="0">
                <a:solidFill>
                  <a:schemeClr val="bg1"/>
                </a:solidFill>
                <a:latin typeface="FuturaNext-Medium" panose="020B0602020204020303" pitchFamily="34" charset="77"/>
              </a:defRPr>
            </a:lvl1pPr>
          </a:lstStyle>
          <a:p>
            <a:r>
              <a:rPr lang="en-US"/>
              <a:t>Uncertainty = Possibilities</a:t>
            </a:r>
          </a:p>
        </p:txBody>
      </p:sp>
      <p:sp>
        <p:nvSpPr>
          <p:cNvPr id="3" name="Slide Number Placeholder 2">
            <a:extLst>
              <a:ext uri="{FF2B5EF4-FFF2-40B4-BE49-F238E27FC236}">
                <a16:creationId xmlns:a16="http://schemas.microsoft.com/office/drawing/2014/main" id="{E34AAB2B-E7DF-5344-B4F9-3BE101E18EDB}"/>
              </a:ext>
            </a:extLst>
          </p:cNvPr>
          <p:cNvSpPr>
            <a:spLocks noGrp="1"/>
          </p:cNvSpPr>
          <p:nvPr>
            <p:ph type="sldNum" sz="quarter" idx="10"/>
          </p:nvPr>
        </p:nvSpPr>
        <p:spPr/>
        <p:txBody>
          <a:bodyPr/>
          <a:lstStyle>
            <a:lvl1pPr>
              <a:defRPr>
                <a:solidFill>
                  <a:schemeClr val="bg1"/>
                </a:solidFill>
              </a:defRPr>
            </a:lvl1pPr>
          </a:lstStyle>
          <a:p>
            <a:fld id="{58B792A5-9BAE-6942-BFE1-9FCDB51EA51E}" type="slidenum">
              <a:rPr lang="en-US" smtClean="0"/>
              <a:pPr/>
              <a:t>‹#›</a:t>
            </a:fld>
            <a:endParaRPr lang="en-US" dirty="0"/>
          </a:p>
        </p:txBody>
      </p:sp>
    </p:spTree>
    <p:extLst>
      <p:ext uri="{BB962C8B-B14F-4D97-AF65-F5344CB8AC3E}">
        <p14:creationId xmlns:p14="http://schemas.microsoft.com/office/powerpoint/2010/main" val="363898512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Voice — Red">
    <p:bg>
      <p:bgPr>
        <a:solidFill>
          <a:schemeClr val="accent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7ADD0CD-A098-B946-BE28-294A2772A5B2}"/>
              </a:ext>
            </a:extLst>
          </p:cNvPr>
          <p:cNvSpPr>
            <a:spLocks noGrp="1"/>
          </p:cNvSpPr>
          <p:nvPr>
            <p:ph type="sldNum" sz="quarter" idx="10"/>
          </p:nvPr>
        </p:nvSpPr>
        <p:spPr/>
        <p:txBody>
          <a:bodyPr/>
          <a:lstStyle>
            <a:lvl1pPr>
              <a:defRPr>
                <a:solidFill>
                  <a:schemeClr val="bg1"/>
                </a:solidFill>
              </a:defRPr>
            </a:lvl1pPr>
          </a:lstStyle>
          <a:p>
            <a:fld id="{58B792A5-9BAE-6942-BFE1-9FCDB51EA51E}" type="slidenum">
              <a:rPr lang="en-US" smtClean="0"/>
              <a:pPr/>
              <a:t>‹#›</a:t>
            </a:fld>
            <a:endParaRPr lang="en-US" dirty="0"/>
          </a:p>
        </p:txBody>
      </p:sp>
      <p:sp>
        <p:nvSpPr>
          <p:cNvPr id="4" name="Title 1">
            <a:extLst>
              <a:ext uri="{FF2B5EF4-FFF2-40B4-BE49-F238E27FC236}">
                <a16:creationId xmlns:a16="http://schemas.microsoft.com/office/drawing/2014/main" id="{165E5B2F-5967-724C-AD0F-B9349A3D04ED}"/>
              </a:ext>
            </a:extLst>
          </p:cNvPr>
          <p:cNvSpPr>
            <a:spLocks noGrp="1"/>
          </p:cNvSpPr>
          <p:nvPr>
            <p:ph type="ctrTitle" hasCustomPrompt="1"/>
          </p:nvPr>
        </p:nvSpPr>
        <p:spPr>
          <a:xfrm>
            <a:off x="1620012" y="2797769"/>
            <a:ext cx="8951976" cy="1262461"/>
          </a:xfrm>
        </p:spPr>
        <p:txBody>
          <a:bodyPr anchor="ctr">
            <a:noAutofit/>
          </a:bodyPr>
          <a:lstStyle>
            <a:lvl1pPr algn="ctr">
              <a:lnSpc>
                <a:spcPct val="110000"/>
              </a:lnSpc>
              <a:defRPr sz="4200" b="0" i="0" kern="0" cap="all" spc="300" baseline="0">
                <a:solidFill>
                  <a:schemeClr val="bg1"/>
                </a:solidFill>
                <a:latin typeface="FuturaNext-Medium" panose="020B0602020204020303" pitchFamily="34" charset="77"/>
              </a:defRPr>
            </a:lvl1pPr>
          </a:lstStyle>
          <a:p>
            <a:r>
              <a:rPr lang="en-US"/>
              <a:t>Uncertainty = Possibilities</a:t>
            </a:r>
          </a:p>
        </p:txBody>
      </p:sp>
    </p:spTree>
    <p:extLst>
      <p:ext uri="{BB962C8B-B14F-4D97-AF65-F5344CB8AC3E}">
        <p14:creationId xmlns:p14="http://schemas.microsoft.com/office/powerpoint/2010/main" val="93302247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Voice — Blue">
    <p:bg>
      <p:bgPr>
        <a:solidFill>
          <a:schemeClr val="accent2"/>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B745CE6-6E5B-6D46-A4F6-5C97D6A6740D}"/>
              </a:ext>
            </a:extLst>
          </p:cNvPr>
          <p:cNvSpPr>
            <a:spLocks noGrp="1"/>
          </p:cNvSpPr>
          <p:nvPr>
            <p:ph type="ctrTitle" hasCustomPrompt="1"/>
          </p:nvPr>
        </p:nvSpPr>
        <p:spPr>
          <a:xfrm>
            <a:off x="1620012" y="2797769"/>
            <a:ext cx="8951976" cy="1262461"/>
          </a:xfrm>
        </p:spPr>
        <p:txBody>
          <a:bodyPr anchor="ctr">
            <a:noAutofit/>
          </a:bodyPr>
          <a:lstStyle>
            <a:lvl1pPr algn="ctr">
              <a:lnSpc>
                <a:spcPct val="110000"/>
              </a:lnSpc>
              <a:defRPr sz="4200" b="0" i="0" kern="0" cap="all" spc="300" baseline="0">
                <a:solidFill>
                  <a:schemeClr val="bg1"/>
                </a:solidFill>
                <a:latin typeface="FuturaNext-Medium" panose="020B0602020204020303" pitchFamily="34" charset="77"/>
              </a:defRPr>
            </a:lvl1pPr>
          </a:lstStyle>
          <a:p>
            <a:r>
              <a:rPr lang="en-US"/>
              <a:t>Uncertainty = Possibilities</a:t>
            </a:r>
          </a:p>
        </p:txBody>
      </p:sp>
      <p:sp>
        <p:nvSpPr>
          <p:cNvPr id="5" name="Slide Number Placeholder 2">
            <a:extLst>
              <a:ext uri="{FF2B5EF4-FFF2-40B4-BE49-F238E27FC236}">
                <a16:creationId xmlns:a16="http://schemas.microsoft.com/office/drawing/2014/main" id="{46649A1E-9205-594C-8F03-51C4B7CB4B3C}"/>
              </a:ext>
            </a:extLst>
          </p:cNvPr>
          <p:cNvSpPr>
            <a:spLocks noGrp="1"/>
          </p:cNvSpPr>
          <p:nvPr>
            <p:ph type="sldNum" sz="quarter" idx="10"/>
          </p:nvPr>
        </p:nvSpPr>
        <p:spPr>
          <a:xfrm>
            <a:off x="11228832" y="6309360"/>
            <a:ext cx="274320" cy="92333"/>
          </a:xfrm>
        </p:spPr>
        <p:txBody>
          <a:bodyPr/>
          <a:lstStyle>
            <a:lvl1pPr>
              <a:defRPr>
                <a:solidFill>
                  <a:schemeClr val="bg1"/>
                </a:solidFill>
              </a:defRPr>
            </a:lvl1pPr>
          </a:lstStyle>
          <a:p>
            <a:fld id="{58B792A5-9BAE-6942-BFE1-9FCDB51EA51E}" type="slidenum">
              <a:rPr lang="en-US" smtClean="0"/>
              <a:pPr/>
              <a:t>‹#›</a:t>
            </a:fld>
            <a:endParaRPr lang="en-US" dirty="0"/>
          </a:p>
        </p:txBody>
      </p:sp>
    </p:spTree>
    <p:extLst>
      <p:ext uri="{BB962C8B-B14F-4D97-AF65-F5344CB8AC3E}">
        <p14:creationId xmlns:p14="http://schemas.microsoft.com/office/powerpoint/2010/main" val="376360781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Voice 2 — Black">
    <p:bg>
      <p:bgPr>
        <a:solidFill>
          <a:schemeClr val="tx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EDC8A857-18ED-BC47-AE41-ADF424FEBA21}"/>
              </a:ext>
            </a:extLst>
          </p:cNvPr>
          <p:cNvSpPr>
            <a:spLocks noGrp="1"/>
          </p:cNvSpPr>
          <p:nvPr>
            <p:ph type="ctrTitle" hasCustomPrompt="1"/>
          </p:nvPr>
        </p:nvSpPr>
        <p:spPr>
          <a:xfrm>
            <a:off x="1620012" y="1511584"/>
            <a:ext cx="8951976" cy="3834832"/>
          </a:xfrm>
        </p:spPr>
        <p:txBody>
          <a:bodyPr anchor="ctr">
            <a:noAutofit/>
          </a:bodyPr>
          <a:lstStyle>
            <a:lvl1pPr algn="ctr">
              <a:lnSpc>
                <a:spcPct val="120000"/>
              </a:lnSpc>
              <a:defRPr sz="3000" b="0" i="0" kern="0" cap="none" spc="0" baseline="0">
                <a:solidFill>
                  <a:schemeClr val="bg1"/>
                </a:solidFill>
                <a:latin typeface="+mn-lt"/>
              </a:defRPr>
            </a:lvl1pPr>
          </a:lstStyle>
          <a:p>
            <a:r>
              <a:rPr lang="en-US"/>
              <a:t>To make thriving in next accessible.</a:t>
            </a:r>
            <a:br>
              <a:rPr lang="en-US"/>
            </a:br>
            <a:r>
              <a:rPr lang="en-US"/>
              <a:t>We are clear.</a:t>
            </a:r>
            <a:br>
              <a:rPr lang="en-US"/>
            </a:br>
            <a:r>
              <a:rPr lang="en-US"/>
              <a:t>Simple to understand.</a:t>
            </a:r>
            <a:br>
              <a:rPr lang="en-US"/>
            </a:br>
            <a:r>
              <a:rPr lang="en-US"/>
              <a:t>Authentic to who we are.</a:t>
            </a:r>
            <a:br>
              <a:rPr lang="en-US"/>
            </a:br>
            <a:r>
              <a:rPr lang="en-US"/>
              <a:t>Not overly clever.</a:t>
            </a:r>
            <a:br>
              <a:rPr lang="en-US"/>
            </a:br>
            <a:r>
              <a:rPr lang="en-US"/>
              <a:t>Empathetic about issues.</a:t>
            </a:r>
            <a:br>
              <a:rPr lang="en-US"/>
            </a:br>
            <a:r>
              <a:rPr lang="en-US"/>
              <a:t>We never condescend or brag.</a:t>
            </a:r>
          </a:p>
        </p:txBody>
      </p:sp>
      <p:sp>
        <p:nvSpPr>
          <p:cNvPr id="18" name="Freeform 17">
            <a:extLst>
              <a:ext uri="{FF2B5EF4-FFF2-40B4-BE49-F238E27FC236}">
                <a16:creationId xmlns:a16="http://schemas.microsoft.com/office/drawing/2014/main" id="{A7EB6D18-4E8B-FB4C-A05C-31E71D00C5D3}"/>
              </a:ext>
            </a:extLst>
          </p:cNvPr>
          <p:cNvSpPr/>
          <p:nvPr userDrawn="1"/>
        </p:nvSpPr>
        <p:spPr>
          <a:xfrm>
            <a:off x="1464564" y="0"/>
            <a:ext cx="9262872" cy="6858000"/>
          </a:xfrm>
          <a:custGeom>
            <a:avLst/>
            <a:gdLst>
              <a:gd name="connsiteX0" fmla="*/ 7514295 w 9262872"/>
              <a:gd name="connsiteY0" fmla="*/ 0 h 6858000"/>
              <a:gd name="connsiteX1" fmla="*/ 7744669 w 9262872"/>
              <a:gd name="connsiteY1" fmla="*/ 0 h 6858000"/>
              <a:gd name="connsiteX2" fmla="*/ 7745509 w 9262872"/>
              <a:gd name="connsiteY2" fmla="*/ 728 h 6858000"/>
              <a:gd name="connsiteX3" fmla="*/ 9262872 w 9262872"/>
              <a:gd name="connsiteY3" fmla="*/ 3429000 h 6858000"/>
              <a:gd name="connsiteX4" fmla="*/ 7745509 w 9262872"/>
              <a:gd name="connsiteY4" fmla="*/ 6857273 h 6858000"/>
              <a:gd name="connsiteX5" fmla="*/ 7744669 w 9262872"/>
              <a:gd name="connsiteY5" fmla="*/ 6858000 h 6858000"/>
              <a:gd name="connsiteX6" fmla="*/ 7514295 w 9262872"/>
              <a:gd name="connsiteY6" fmla="*/ 6858000 h 6858000"/>
              <a:gd name="connsiteX7" fmla="*/ 7644063 w 9262872"/>
              <a:gd name="connsiteY7" fmla="*/ 6745592 h 6858000"/>
              <a:gd name="connsiteX8" fmla="*/ 9111996 w 9262872"/>
              <a:gd name="connsiteY8" fmla="*/ 3429000 h 6858000"/>
              <a:gd name="connsiteX9" fmla="*/ 7644063 w 9262872"/>
              <a:gd name="connsiteY9" fmla="*/ 112408 h 6858000"/>
              <a:gd name="connsiteX10" fmla="*/ 1518203 w 9262872"/>
              <a:gd name="connsiteY10" fmla="*/ 0 h 6858000"/>
              <a:gd name="connsiteX11" fmla="*/ 1748577 w 9262872"/>
              <a:gd name="connsiteY11" fmla="*/ 0 h 6858000"/>
              <a:gd name="connsiteX12" fmla="*/ 1618809 w 9262872"/>
              <a:gd name="connsiteY12" fmla="*/ 112408 h 6858000"/>
              <a:gd name="connsiteX13" fmla="*/ 150876 w 9262872"/>
              <a:gd name="connsiteY13" fmla="*/ 3429000 h 6858000"/>
              <a:gd name="connsiteX14" fmla="*/ 1618809 w 9262872"/>
              <a:gd name="connsiteY14" fmla="*/ 6745592 h 6858000"/>
              <a:gd name="connsiteX15" fmla="*/ 1748577 w 9262872"/>
              <a:gd name="connsiteY15" fmla="*/ 6858000 h 6858000"/>
              <a:gd name="connsiteX16" fmla="*/ 1518203 w 9262872"/>
              <a:gd name="connsiteY16" fmla="*/ 6858000 h 6858000"/>
              <a:gd name="connsiteX17" fmla="*/ 1517364 w 9262872"/>
              <a:gd name="connsiteY17" fmla="*/ 6857273 h 6858000"/>
              <a:gd name="connsiteX18" fmla="*/ 0 w 9262872"/>
              <a:gd name="connsiteY18" fmla="*/ 3429000 h 6858000"/>
              <a:gd name="connsiteX19" fmla="*/ 1517364 w 9262872"/>
              <a:gd name="connsiteY19" fmla="*/ 72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262872" h="6858000">
                <a:moveTo>
                  <a:pt x="7514295" y="0"/>
                </a:moveTo>
                <a:lnTo>
                  <a:pt x="7744669" y="0"/>
                </a:lnTo>
                <a:lnTo>
                  <a:pt x="7745509" y="728"/>
                </a:lnTo>
                <a:cubicBezTo>
                  <a:pt x="8677657" y="847946"/>
                  <a:pt x="9262872" y="2070131"/>
                  <a:pt x="9262872" y="3429000"/>
                </a:cubicBezTo>
                <a:cubicBezTo>
                  <a:pt x="9262872" y="4787869"/>
                  <a:pt x="8677657" y="6010054"/>
                  <a:pt x="7745509" y="6857273"/>
                </a:cubicBezTo>
                <a:lnTo>
                  <a:pt x="7744669" y="6858000"/>
                </a:lnTo>
                <a:lnTo>
                  <a:pt x="7514295" y="6858000"/>
                </a:lnTo>
                <a:lnTo>
                  <a:pt x="7644063" y="6745592"/>
                </a:lnTo>
                <a:cubicBezTo>
                  <a:pt x="8545845" y="5925973"/>
                  <a:pt x="9111996" y="4743602"/>
                  <a:pt x="9111996" y="3429000"/>
                </a:cubicBezTo>
                <a:cubicBezTo>
                  <a:pt x="9111996" y="2114398"/>
                  <a:pt x="8545845" y="932028"/>
                  <a:pt x="7644063" y="112408"/>
                </a:cubicBezTo>
                <a:close/>
                <a:moveTo>
                  <a:pt x="1518203" y="0"/>
                </a:moveTo>
                <a:lnTo>
                  <a:pt x="1748577" y="0"/>
                </a:lnTo>
                <a:lnTo>
                  <a:pt x="1618809" y="112408"/>
                </a:lnTo>
                <a:cubicBezTo>
                  <a:pt x="717027" y="932028"/>
                  <a:pt x="150876" y="2114398"/>
                  <a:pt x="150876" y="3429000"/>
                </a:cubicBezTo>
                <a:cubicBezTo>
                  <a:pt x="150876" y="4743602"/>
                  <a:pt x="717027" y="5925973"/>
                  <a:pt x="1618809" y="6745592"/>
                </a:cubicBezTo>
                <a:lnTo>
                  <a:pt x="1748577" y="6858000"/>
                </a:lnTo>
                <a:lnTo>
                  <a:pt x="1518203" y="6858000"/>
                </a:lnTo>
                <a:lnTo>
                  <a:pt x="1517364" y="6857273"/>
                </a:lnTo>
                <a:cubicBezTo>
                  <a:pt x="585215" y="6010054"/>
                  <a:pt x="0" y="4787869"/>
                  <a:pt x="0" y="3429000"/>
                </a:cubicBezTo>
                <a:cubicBezTo>
                  <a:pt x="0" y="2070131"/>
                  <a:pt x="585215" y="847946"/>
                  <a:pt x="1517364" y="728"/>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0" i="0" dirty="0">
              <a:latin typeface="Futura Next Book" panose="020B0502020204020303" pitchFamily="34" charset="77"/>
            </a:endParaRPr>
          </a:p>
        </p:txBody>
      </p:sp>
      <p:sp>
        <p:nvSpPr>
          <p:cNvPr id="20" name="Slide Number Placeholder 2">
            <a:extLst>
              <a:ext uri="{FF2B5EF4-FFF2-40B4-BE49-F238E27FC236}">
                <a16:creationId xmlns:a16="http://schemas.microsoft.com/office/drawing/2014/main" id="{006FC944-EA54-414A-AD06-FD39557D20D7}"/>
              </a:ext>
            </a:extLst>
          </p:cNvPr>
          <p:cNvSpPr>
            <a:spLocks noGrp="1"/>
          </p:cNvSpPr>
          <p:nvPr>
            <p:ph type="sldNum" sz="quarter" idx="10"/>
          </p:nvPr>
        </p:nvSpPr>
        <p:spPr>
          <a:xfrm>
            <a:off x="11228832" y="6309360"/>
            <a:ext cx="274320" cy="92333"/>
          </a:xfrm>
        </p:spPr>
        <p:txBody>
          <a:bodyPr/>
          <a:lstStyle>
            <a:lvl1pPr>
              <a:defRPr>
                <a:solidFill>
                  <a:schemeClr val="bg1"/>
                </a:solidFill>
              </a:defRPr>
            </a:lvl1pPr>
          </a:lstStyle>
          <a:p>
            <a:fld id="{58B792A5-9BAE-6942-BFE1-9FCDB51EA51E}" type="slidenum">
              <a:rPr lang="en-US" smtClean="0"/>
              <a:pPr/>
              <a:t>‹#›</a:t>
            </a:fld>
            <a:endParaRPr lang="en-US" dirty="0"/>
          </a:p>
        </p:txBody>
      </p:sp>
    </p:spTree>
    <p:extLst>
      <p:ext uri="{BB962C8B-B14F-4D97-AF65-F5344CB8AC3E}">
        <p14:creationId xmlns:p14="http://schemas.microsoft.com/office/powerpoint/2010/main" val="296882974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Voice 2 — Red">
    <p:bg>
      <p:bgPr>
        <a:solidFill>
          <a:schemeClr val="accent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EDC8A857-18ED-BC47-AE41-ADF424FEBA21}"/>
              </a:ext>
            </a:extLst>
          </p:cNvPr>
          <p:cNvSpPr>
            <a:spLocks noGrp="1"/>
          </p:cNvSpPr>
          <p:nvPr>
            <p:ph type="ctrTitle" hasCustomPrompt="1"/>
          </p:nvPr>
        </p:nvSpPr>
        <p:spPr>
          <a:xfrm>
            <a:off x="1620012" y="1511584"/>
            <a:ext cx="8951976" cy="3834832"/>
          </a:xfrm>
        </p:spPr>
        <p:txBody>
          <a:bodyPr anchor="ctr">
            <a:noAutofit/>
          </a:bodyPr>
          <a:lstStyle>
            <a:lvl1pPr algn="ctr">
              <a:lnSpc>
                <a:spcPct val="120000"/>
              </a:lnSpc>
              <a:defRPr sz="3000" b="0" i="0" kern="0" cap="none" spc="0" baseline="0">
                <a:solidFill>
                  <a:schemeClr val="bg1"/>
                </a:solidFill>
                <a:latin typeface="+mn-lt"/>
              </a:defRPr>
            </a:lvl1pPr>
          </a:lstStyle>
          <a:p>
            <a:r>
              <a:rPr lang="en-US"/>
              <a:t>To make thriving in next accessible.</a:t>
            </a:r>
            <a:br>
              <a:rPr lang="en-US"/>
            </a:br>
            <a:r>
              <a:rPr lang="en-US"/>
              <a:t>We are clear.</a:t>
            </a:r>
            <a:br>
              <a:rPr lang="en-US"/>
            </a:br>
            <a:r>
              <a:rPr lang="en-US"/>
              <a:t>Simple to understand.</a:t>
            </a:r>
            <a:br>
              <a:rPr lang="en-US"/>
            </a:br>
            <a:r>
              <a:rPr lang="en-US"/>
              <a:t>Authentic to who we are.</a:t>
            </a:r>
            <a:br>
              <a:rPr lang="en-US"/>
            </a:br>
            <a:r>
              <a:rPr lang="en-US"/>
              <a:t>Not overly clever.</a:t>
            </a:r>
            <a:br>
              <a:rPr lang="en-US"/>
            </a:br>
            <a:r>
              <a:rPr lang="en-US"/>
              <a:t>Empathetic about issues.</a:t>
            </a:r>
            <a:br>
              <a:rPr lang="en-US"/>
            </a:br>
            <a:r>
              <a:rPr lang="en-US"/>
              <a:t>We never condescend or brag.</a:t>
            </a:r>
          </a:p>
        </p:txBody>
      </p:sp>
      <p:sp>
        <p:nvSpPr>
          <p:cNvPr id="18" name="Freeform 17">
            <a:extLst>
              <a:ext uri="{FF2B5EF4-FFF2-40B4-BE49-F238E27FC236}">
                <a16:creationId xmlns:a16="http://schemas.microsoft.com/office/drawing/2014/main" id="{A7EB6D18-4E8B-FB4C-A05C-31E71D00C5D3}"/>
              </a:ext>
            </a:extLst>
          </p:cNvPr>
          <p:cNvSpPr/>
          <p:nvPr userDrawn="1"/>
        </p:nvSpPr>
        <p:spPr>
          <a:xfrm>
            <a:off x="1464564" y="0"/>
            <a:ext cx="9262872" cy="6858000"/>
          </a:xfrm>
          <a:custGeom>
            <a:avLst/>
            <a:gdLst>
              <a:gd name="connsiteX0" fmla="*/ 7514295 w 9262872"/>
              <a:gd name="connsiteY0" fmla="*/ 0 h 6858000"/>
              <a:gd name="connsiteX1" fmla="*/ 7744669 w 9262872"/>
              <a:gd name="connsiteY1" fmla="*/ 0 h 6858000"/>
              <a:gd name="connsiteX2" fmla="*/ 7745509 w 9262872"/>
              <a:gd name="connsiteY2" fmla="*/ 728 h 6858000"/>
              <a:gd name="connsiteX3" fmla="*/ 9262872 w 9262872"/>
              <a:gd name="connsiteY3" fmla="*/ 3429000 h 6858000"/>
              <a:gd name="connsiteX4" fmla="*/ 7745509 w 9262872"/>
              <a:gd name="connsiteY4" fmla="*/ 6857273 h 6858000"/>
              <a:gd name="connsiteX5" fmla="*/ 7744669 w 9262872"/>
              <a:gd name="connsiteY5" fmla="*/ 6858000 h 6858000"/>
              <a:gd name="connsiteX6" fmla="*/ 7514295 w 9262872"/>
              <a:gd name="connsiteY6" fmla="*/ 6858000 h 6858000"/>
              <a:gd name="connsiteX7" fmla="*/ 7644063 w 9262872"/>
              <a:gd name="connsiteY7" fmla="*/ 6745592 h 6858000"/>
              <a:gd name="connsiteX8" fmla="*/ 9111996 w 9262872"/>
              <a:gd name="connsiteY8" fmla="*/ 3429000 h 6858000"/>
              <a:gd name="connsiteX9" fmla="*/ 7644063 w 9262872"/>
              <a:gd name="connsiteY9" fmla="*/ 112408 h 6858000"/>
              <a:gd name="connsiteX10" fmla="*/ 1518203 w 9262872"/>
              <a:gd name="connsiteY10" fmla="*/ 0 h 6858000"/>
              <a:gd name="connsiteX11" fmla="*/ 1748577 w 9262872"/>
              <a:gd name="connsiteY11" fmla="*/ 0 h 6858000"/>
              <a:gd name="connsiteX12" fmla="*/ 1618809 w 9262872"/>
              <a:gd name="connsiteY12" fmla="*/ 112408 h 6858000"/>
              <a:gd name="connsiteX13" fmla="*/ 150876 w 9262872"/>
              <a:gd name="connsiteY13" fmla="*/ 3429000 h 6858000"/>
              <a:gd name="connsiteX14" fmla="*/ 1618809 w 9262872"/>
              <a:gd name="connsiteY14" fmla="*/ 6745592 h 6858000"/>
              <a:gd name="connsiteX15" fmla="*/ 1748577 w 9262872"/>
              <a:gd name="connsiteY15" fmla="*/ 6858000 h 6858000"/>
              <a:gd name="connsiteX16" fmla="*/ 1518203 w 9262872"/>
              <a:gd name="connsiteY16" fmla="*/ 6858000 h 6858000"/>
              <a:gd name="connsiteX17" fmla="*/ 1517364 w 9262872"/>
              <a:gd name="connsiteY17" fmla="*/ 6857273 h 6858000"/>
              <a:gd name="connsiteX18" fmla="*/ 0 w 9262872"/>
              <a:gd name="connsiteY18" fmla="*/ 3429000 h 6858000"/>
              <a:gd name="connsiteX19" fmla="*/ 1517364 w 9262872"/>
              <a:gd name="connsiteY19" fmla="*/ 72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262872" h="6858000">
                <a:moveTo>
                  <a:pt x="7514295" y="0"/>
                </a:moveTo>
                <a:lnTo>
                  <a:pt x="7744669" y="0"/>
                </a:lnTo>
                <a:lnTo>
                  <a:pt x="7745509" y="728"/>
                </a:lnTo>
                <a:cubicBezTo>
                  <a:pt x="8677657" y="847946"/>
                  <a:pt x="9262872" y="2070131"/>
                  <a:pt x="9262872" y="3429000"/>
                </a:cubicBezTo>
                <a:cubicBezTo>
                  <a:pt x="9262872" y="4787869"/>
                  <a:pt x="8677657" y="6010054"/>
                  <a:pt x="7745509" y="6857273"/>
                </a:cubicBezTo>
                <a:lnTo>
                  <a:pt x="7744669" y="6858000"/>
                </a:lnTo>
                <a:lnTo>
                  <a:pt x="7514295" y="6858000"/>
                </a:lnTo>
                <a:lnTo>
                  <a:pt x="7644063" y="6745592"/>
                </a:lnTo>
                <a:cubicBezTo>
                  <a:pt x="8545845" y="5925973"/>
                  <a:pt x="9111996" y="4743602"/>
                  <a:pt x="9111996" y="3429000"/>
                </a:cubicBezTo>
                <a:cubicBezTo>
                  <a:pt x="9111996" y="2114398"/>
                  <a:pt x="8545845" y="932028"/>
                  <a:pt x="7644063" y="112408"/>
                </a:cubicBezTo>
                <a:close/>
                <a:moveTo>
                  <a:pt x="1518203" y="0"/>
                </a:moveTo>
                <a:lnTo>
                  <a:pt x="1748577" y="0"/>
                </a:lnTo>
                <a:lnTo>
                  <a:pt x="1618809" y="112408"/>
                </a:lnTo>
                <a:cubicBezTo>
                  <a:pt x="717027" y="932028"/>
                  <a:pt x="150876" y="2114398"/>
                  <a:pt x="150876" y="3429000"/>
                </a:cubicBezTo>
                <a:cubicBezTo>
                  <a:pt x="150876" y="4743602"/>
                  <a:pt x="717027" y="5925973"/>
                  <a:pt x="1618809" y="6745592"/>
                </a:cubicBezTo>
                <a:lnTo>
                  <a:pt x="1748577" y="6858000"/>
                </a:lnTo>
                <a:lnTo>
                  <a:pt x="1518203" y="6858000"/>
                </a:lnTo>
                <a:lnTo>
                  <a:pt x="1517364" y="6857273"/>
                </a:lnTo>
                <a:cubicBezTo>
                  <a:pt x="585215" y="6010054"/>
                  <a:pt x="0" y="4787869"/>
                  <a:pt x="0" y="3429000"/>
                </a:cubicBezTo>
                <a:cubicBezTo>
                  <a:pt x="0" y="2070131"/>
                  <a:pt x="585215" y="847946"/>
                  <a:pt x="1517364" y="72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0" i="0" dirty="0">
              <a:latin typeface="Futura Next Book" panose="020B0502020204020303" pitchFamily="34" charset="77"/>
            </a:endParaRPr>
          </a:p>
        </p:txBody>
      </p:sp>
      <p:sp>
        <p:nvSpPr>
          <p:cNvPr id="5" name="Slide Number Placeholder 2">
            <a:extLst>
              <a:ext uri="{FF2B5EF4-FFF2-40B4-BE49-F238E27FC236}">
                <a16:creationId xmlns:a16="http://schemas.microsoft.com/office/drawing/2014/main" id="{CE025F6D-2342-DB46-ABBC-DCF5DB353F3D}"/>
              </a:ext>
            </a:extLst>
          </p:cNvPr>
          <p:cNvSpPr>
            <a:spLocks noGrp="1"/>
          </p:cNvSpPr>
          <p:nvPr>
            <p:ph type="sldNum" sz="quarter" idx="10"/>
          </p:nvPr>
        </p:nvSpPr>
        <p:spPr>
          <a:xfrm>
            <a:off x="11228832" y="6309360"/>
            <a:ext cx="274320" cy="92333"/>
          </a:xfrm>
        </p:spPr>
        <p:txBody>
          <a:bodyPr/>
          <a:lstStyle>
            <a:lvl1pPr>
              <a:defRPr>
                <a:solidFill>
                  <a:schemeClr val="bg1"/>
                </a:solidFill>
              </a:defRPr>
            </a:lvl1pPr>
          </a:lstStyle>
          <a:p>
            <a:fld id="{58B792A5-9BAE-6942-BFE1-9FCDB51EA51E}" type="slidenum">
              <a:rPr lang="en-US" smtClean="0"/>
              <a:pPr/>
              <a:t>‹#›</a:t>
            </a:fld>
            <a:endParaRPr lang="en-US" dirty="0"/>
          </a:p>
        </p:txBody>
      </p:sp>
    </p:spTree>
    <p:extLst>
      <p:ext uri="{BB962C8B-B14F-4D97-AF65-F5344CB8AC3E}">
        <p14:creationId xmlns:p14="http://schemas.microsoft.com/office/powerpoint/2010/main" val="26881828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 — Whi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303CB1-EFAC-D446-A1DB-6064B729B4AD}"/>
              </a:ext>
            </a:extLst>
          </p:cNvPr>
          <p:cNvSpPr>
            <a:spLocks noGrp="1"/>
          </p:cNvSpPr>
          <p:nvPr>
            <p:ph type="ctrTitle" hasCustomPrompt="1"/>
          </p:nvPr>
        </p:nvSpPr>
        <p:spPr>
          <a:xfrm>
            <a:off x="685800" y="2743200"/>
            <a:ext cx="8951976" cy="1280160"/>
          </a:xfrm>
        </p:spPr>
        <p:txBody>
          <a:bodyPr anchor="ctr" anchorCtr="0">
            <a:noAutofit/>
          </a:bodyPr>
          <a:lstStyle>
            <a:lvl1pPr algn="l">
              <a:lnSpc>
                <a:spcPct val="97000"/>
              </a:lnSpc>
              <a:defRPr sz="4300" b="0" i="0">
                <a:latin typeface="Futura Next Book" panose="020B0502020204020303" pitchFamily="34" charset="77"/>
              </a:defRPr>
            </a:lvl1pPr>
          </a:lstStyle>
          <a:p>
            <a:r>
              <a:rPr lang="en-US"/>
              <a:t>Title of the presentation</a:t>
            </a:r>
            <a:br>
              <a:rPr lang="en-US"/>
            </a:br>
            <a:r>
              <a:rPr lang="en-US"/>
              <a:t>two lines max and no subtitle</a:t>
            </a:r>
          </a:p>
        </p:txBody>
      </p:sp>
      <p:sp>
        <p:nvSpPr>
          <p:cNvPr id="3" name="Subtitle 2">
            <a:extLst>
              <a:ext uri="{FF2B5EF4-FFF2-40B4-BE49-F238E27FC236}">
                <a16:creationId xmlns:a16="http://schemas.microsoft.com/office/drawing/2014/main" id="{09CB8B89-4C40-6347-B7B0-A8E678B575ED}"/>
              </a:ext>
            </a:extLst>
          </p:cNvPr>
          <p:cNvSpPr>
            <a:spLocks noGrp="1"/>
          </p:cNvSpPr>
          <p:nvPr>
            <p:ph type="subTitle" idx="1" hasCustomPrompt="1"/>
          </p:nvPr>
        </p:nvSpPr>
        <p:spPr>
          <a:xfrm>
            <a:off x="685800" y="658368"/>
            <a:ext cx="8951976" cy="155448"/>
          </a:xfrm>
        </p:spPr>
        <p:txBody>
          <a:bodyPr anchor="ctr" anchorCtr="0">
            <a:noAutofit/>
          </a:bodyPr>
          <a:lstStyle>
            <a:lvl1pPr marL="0" indent="0" algn="l">
              <a:lnSpc>
                <a:spcPct val="100000"/>
              </a:lnSpc>
              <a:buNone/>
              <a:defRPr sz="900" b="1" i="0" spc="50" baseline="0">
                <a:solidFill>
                  <a:schemeClr val="accent6">
                    <a:lumMod val="75000"/>
                  </a:schemeClr>
                </a:solidFill>
                <a:latin typeface="Futura Next DemiBold" panose="020B0602020204020303" pitchFamily="34"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Month-Day-Year</a:t>
            </a:r>
          </a:p>
        </p:txBody>
      </p:sp>
      <p:sp>
        <p:nvSpPr>
          <p:cNvPr id="4" name="Slide Number Placeholder 3">
            <a:extLst>
              <a:ext uri="{FF2B5EF4-FFF2-40B4-BE49-F238E27FC236}">
                <a16:creationId xmlns:a16="http://schemas.microsoft.com/office/drawing/2014/main" id="{F92F5F56-84DA-234F-93AB-E85F3DA85A1E}"/>
              </a:ext>
            </a:extLst>
          </p:cNvPr>
          <p:cNvSpPr>
            <a:spLocks noGrp="1"/>
          </p:cNvSpPr>
          <p:nvPr>
            <p:ph type="sldNum" sz="quarter" idx="10"/>
          </p:nvPr>
        </p:nvSpPr>
        <p:spPr/>
        <p:txBody>
          <a:bodyPr/>
          <a:lstStyle>
            <a:lvl1pPr>
              <a:defRPr>
                <a:solidFill>
                  <a:schemeClr val="bg1"/>
                </a:solidFill>
              </a:defRPr>
            </a:lvl1pPr>
          </a:lstStyle>
          <a:p>
            <a:fld id="{58B792A5-9BAE-6942-BFE1-9FCDB51EA51E}" type="slidenum">
              <a:rPr lang="en-US" smtClean="0"/>
              <a:pPr/>
              <a:t>‹#›</a:t>
            </a:fld>
            <a:endParaRPr lang="en-US" dirty="0"/>
          </a:p>
        </p:txBody>
      </p:sp>
      <p:pic>
        <p:nvPicPr>
          <p:cNvPr id="6" name="Picture 5">
            <a:extLst>
              <a:ext uri="{FF2B5EF4-FFF2-40B4-BE49-F238E27FC236}">
                <a16:creationId xmlns:a16="http://schemas.microsoft.com/office/drawing/2014/main" id="{33C543DD-53B7-1C47-9BCA-7077012C1DE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85800" y="5733288"/>
            <a:ext cx="914400" cy="495300"/>
          </a:xfrm>
          <a:prstGeom prst="rect">
            <a:avLst/>
          </a:prstGeom>
        </p:spPr>
      </p:pic>
    </p:spTree>
    <p:extLst>
      <p:ext uri="{BB962C8B-B14F-4D97-AF65-F5344CB8AC3E}">
        <p14:creationId xmlns:p14="http://schemas.microsoft.com/office/powerpoint/2010/main" val="205492605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Voice 2 — Blue">
    <p:bg>
      <p:bgPr>
        <a:solidFill>
          <a:schemeClr val="accent2"/>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EDC8A857-18ED-BC47-AE41-ADF424FEBA21}"/>
              </a:ext>
            </a:extLst>
          </p:cNvPr>
          <p:cNvSpPr>
            <a:spLocks noGrp="1"/>
          </p:cNvSpPr>
          <p:nvPr>
            <p:ph type="ctrTitle" hasCustomPrompt="1"/>
          </p:nvPr>
        </p:nvSpPr>
        <p:spPr>
          <a:xfrm>
            <a:off x="1620012" y="1511584"/>
            <a:ext cx="8951976" cy="3834832"/>
          </a:xfrm>
        </p:spPr>
        <p:txBody>
          <a:bodyPr anchor="ctr">
            <a:noAutofit/>
          </a:bodyPr>
          <a:lstStyle>
            <a:lvl1pPr algn="ctr">
              <a:lnSpc>
                <a:spcPct val="120000"/>
              </a:lnSpc>
              <a:defRPr sz="3000" b="0" i="0" kern="0" cap="none" spc="0" baseline="0">
                <a:solidFill>
                  <a:schemeClr val="bg1"/>
                </a:solidFill>
                <a:latin typeface="+mn-lt"/>
              </a:defRPr>
            </a:lvl1pPr>
          </a:lstStyle>
          <a:p>
            <a:r>
              <a:rPr lang="en-US"/>
              <a:t>To make thriving in next accessible.</a:t>
            </a:r>
            <a:br>
              <a:rPr lang="en-US"/>
            </a:br>
            <a:r>
              <a:rPr lang="en-US"/>
              <a:t>We are clear.</a:t>
            </a:r>
            <a:br>
              <a:rPr lang="en-US"/>
            </a:br>
            <a:r>
              <a:rPr lang="en-US"/>
              <a:t>Simple to understand.</a:t>
            </a:r>
            <a:br>
              <a:rPr lang="en-US"/>
            </a:br>
            <a:r>
              <a:rPr lang="en-US"/>
              <a:t>Authentic to who we are.</a:t>
            </a:r>
            <a:br>
              <a:rPr lang="en-US"/>
            </a:br>
            <a:r>
              <a:rPr lang="en-US"/>
              <a:t>Not overly clever.</a:t>
            </a:r>
            <a:br>
              <a:rPr lang="en-US"/>
            </a:br>
            <a:r>
              <a:rPr lang="en-US"/>
              <a:t>Empathetic about issues.</a:t>
            </a:r>
            <a:br>
              <a:rPr lang="en-US"/>
            </a:br>
            <a:r>
              <a:rPr lang="en-US"/>
              <a:t>We never condescend or brag.</a:t>
            </a:r>
          </a:p>
        </p:txBody>
      </p:sp>
      <p:sp>
        <p:nvSpPr>
          <p:cNvPr id="18" name="Freeform 17">
            <a:extLst>
              <a:ext uri="{FF2B5EF4-FFF2-40B4-BE49-F238E27FC236}">
                <a16:creationId xmlns:a16="http://schemas.microsoft.com/office/drawing/2014/main" id="{A7EB6D18-4E8B-FB4C-A05C-31E71D00C5D3}"/>
              </a:ext>
            </a:extLst>
          </p:cNvPr>
          <p:cNvSpPr/>
          <p:nvPr userDrawn="1"/>
        </p:nvSpPr>
        <p:spPr>
          <a:xfrm>
            <a:off x="1464564" y="0"/>
            <a:ext cx="9262872" cy="6858000"/>
          </a:xfrm>
          <a:custGeom>
            <a:avLst/>
            <a:gdLst>
              <a:gd name="connsiteX0" fmla="*/ 7514295 w 9262872"/>
              <a:gd name="connsiteY0" fmla="*/ 0 h 6858000"/>
              <a:gd name="connsiteX1" fmla="*/ 7744669 w 9262872"/>
              <a:gd name="connsiteY1" fmla="*/ 0 h 6858000"/>
              <a:gd name="connsiteX2" fmla="*/ 7745509 w 9262872"/>
              <a:gd name="connsiteY2" fmla="*/ 728 h 6858000"/>
              <a:gd name="connsiteX3" fmla="*/ 9262872 w 9262872"/>
              <a:gd name="connsiteY3" fmla="*/ 3429000 h 6858000"/>
              <a:gd name="connsiteX4" fmla="*/ 7745509 w 9262872"/>
              <a:gd name="connsiteY4" fmla="*/ 6857273 h 6858000"/>
              <a:gd name="connsiteX5" fmla="*/ 7744669 w 9262872"/>
              <a:gd name="connsiteY5" fmla="*/ 6858000 h 6858000"/>
              <a:gd name="connsiteX6" fmla="*/ 7514295 w 9262872"/>
              <a:gd name="connsiteY6" fmla="*/ 6858000 h 6858000"/>
              <a:gd name="connsiteX7" fmla="*/ 7644063 w 9262872"/>
              <a:gd name="connsiteY7" fmla="*/ 6745592 h 6858000"/>
              <a:gd name="connsiteX8" fmla="*/ 9111996 w 9262872"/>
              <a:gd name="connsiteY8" fmla="*/ 3429000 h 6858000"/>
              <a:gd name="connsiteX9" fmla="*/ 7644063 w 9262872"/>
              <a:gd name="connsiteY9" fmla="*/ 112408 h 6858000"/>
              <a:gd name="connsiteX10" fmla="*/ 1518203 w 9262872"/>
              <a:gd name="connsiteY10" fmla="*/ 0 h 6858000"/>
              <a:gd name="connsiteX11" fmla="*/ 1748577 w 9262872"/>
              <a:gd name="connsiteY11" fmla="*/ 0 h 6858000"/>
              <a:gd name="connsiteX12" fmla="*/ 1618809 w 9262872"/>
              <a:gd name="connsiteY12" fmla="*/ 112408 h 6858000"/>
              <a:gd name="connsiteX13" fmla="*/ 150876 w 9262872"/>
              <a:gd name="connsiteY13" fmla="*/ 3429000 h 6858000"/>
              <a:gd name="connsiteX14" fmla="*/ 1618809 w 9262872"/>
              <a:gd name="connsiteY14" fmla="*/ 6745592 h 6858000"/>
              <a:gd name="connsiteX15" fmla="*/ 1748577 w 9262872"/>
              <a:gd name="connsiteY15" fmla="*/ 6858000 h 6858000"/>
              <a:gd name="connsiteX16" fmla="*/ 1518203 w 9262872"/>
              <a:gd name="connsiteY16" fmla="*/ 6858000 h 6858000"/>
              <a:gd name="connsiteX17" fmla="*/ 1517364 w 9262872"/>
              <a:gd name="connsiteY17" fmla="*/ 6857273 h 6858000"/>
              <a:gd name="connsiteX18" fmla="*/ 0 w 9262872"/>
              <a:gd name="connsiteY18" fmla="*/ 3429000 h 6858000"/>
              <a:gd name="connsiteX19" fmla="*/ 1517364 w 9262872"/>
              <a:gd name="connsiteY19" fmla="*/ 72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262872" h="6858000">
                <a:moveTo>
                  <a:pt x="7514295" y="0"/>
                </a:moveTo>
                <a:lnTo>
                  <a:pt x="7744669" y="0"/>
                </a:lnTo>
                <a:lnTo>
                  <a:pt x="7745509" y="728"/>
                </a:lnTo>
                <a:cubicBezTo>
                  <a:pt x="8677657" y="847946"/>
                  <a:pt x="9262872" y="2070131"/>
                  <a:pt x="9262872" y="3429000"/>
                </a:cubicBezTo>
                <a:cubicBezTo>
                  <a:pt x="9262872" y="4787869"/>
                  <a:pt x="8677657" y="6010054"/>
                  <a:pt x="7745509" y="6857273"/>
                </a:cubicBezTo>
                <a:lnTo>
                  <a:pt x="7744669" y="6858000"/>
                </a:lnTo>
                <a:lnTo>
                  <a:pt x="7514295" y="6858000"/>
                </a:lnTo>
                <a:lnTo>
                  <a:pt x="7644063" y="6745592"/>
                </a:lnTo>
                <a:cubicBezTo>
                  <a:pt x="8545845" y="5925973"/>
                  <a:pt x="9111996" y="4743602"/>
                  <a:pt x="9111996" y="3429000"/>
                </a:cubicBezTo>
                <a:cubicBezTo>
                  <a:pt x="9111996" y="2114398"/>
                  <a:pt x="8545845" y="932028"/>
                  <a:pt x="7644063" y="112408"/>
                </a:cubicBezTo>
                <a:close/>
                <a:moveTo>
                  <a:pt x="1518203" y="0"/>
                </a:moveTo>
                <a:lnTo>
                  <a:pt x="1748577" y="0"/>
                </a:lnTo>
                <a:lnTo>
                  <a:pt x="1618809" y="112408"/>
                </a:lnTo>
                <a:cubicBezTo>
                  <a:pt x="717027" y="932028"/>
                  <a:pt x="150876" y="2114398"/>
                  <a:pt x="150876" y="3429000"/>
                </a:cubicBezTo>
                <a:cubicBezTo>
                  <a:pt x="150876" y="4743602"/>
                  <a:pt x="717027" y="5925973"/>
                  <a:pt x="1618809" y="6745592"/>
                </a:cubicBezTo>
                <a:lnTo>
                  <a:pt x="1748577" y="6858000"/>
                </a:lnTo>
                <a:lnTo>
                  <a:pt x="1518203" y="6858000"/>
                </a:lnTo>
                <a:lnTo>
                  <a:pt x="1517364" y="6857273"/>
                </a:lnTo>
                <a:cubicBezTo>
                  <a:pt x="585215" y="6010054"/>
                  <a:pt x="0" y="4787869"/>
                  <a:pt x="0" y="3429000"/>
                </a:cubicBezTo>
                <a:cubicBezTo>
                  <a:pt x="0" y="2070131"/>
                  <a:pt x="585215" y="847946"/>
                  <a:pt x="1517364" y="72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0" i="0" dirty="0">
              <a:latin typeface="Futura Next Book" panose="020B0502020204020303" pitchFamily="34" charset="77"/>
            </a:endParaRPr>
          </a:p>
        </p:txBody>
      </p:sp>
      <p:sp>
        <p:nvSpPr>
          <p:cNvPr id="5" name="Slide Number Placeholder 2">
            <a:extLst>
              <a:ext uri="{FF2B5EF4-FFF2-40B4-BE49-F238E27FC236}">
                <a16:creationId xmlns:a16="http://schemas.microsoft.com/office/drawing/2014/main" id="{CE025F6D-2342-DB46-ABBC-DCF5DB353F3D}"/>
              </a:ext>
            </a:extLst>
          </p:cNvPr>
          <p:cNvSpPr>
            <a:spLocks noGrp="1"/>
          </p:cNvSpPr>
          <p:nvPr>
            <p:ph type="sldNum" sz="quarter" idx="10"/>
          </p:nvPr>
        </p:nvSpPr>
        <p:spPr>
          <a:xfrm>
            <a:off x="11228832" y="6309360"/>
            <a:ext cx="274320" cy="92333"/>
          </a:xfrm>
        </p:spPr>
        <p:txBody>
          <a:bodyPr/>
          <a:lstStyle>
            <a:lvl1pPr>
              <a:defRPr>
                <a:solidFill>
                  <a:schemeClr val="bg1"/>
                </a:solidFill>
              </a:defRPr>
            </a:lvl1pPr>
          </a:lstStyle>
          <a:p>
            <a:fld id="{58B792A5-9BAE-6942-BFE1-9FCDB51EA51E}" type="slidenum">
              <a:rPr lang="en-US" smtClean="0"/>
              <a:pPr/>
              <a:t>‹#›</a:t>
            </a:fld>
            <a:endParaRPr lang="en-US" dirty="0"/>
          </a:p>
        </p:txBody>
      </p:sp>
    </p:spTree>
    <p:extLst>
      <p:ext uri="{BB962C8B-B14F-4D97-AF65-F5344CB8AC3E}">
        <p14:creationId xmlns:p14="http://schemas.microsoft.com/office/powerpoint/2010/main" val="14036896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ampaign — Black">
    <p:bg>
      <p:bgPr>
        <a:solidFill>
          <a:schemeClr val="tx1"/>
        </a:solidFill>
        <a:effectLst/>
      </p:bgPr>
    </p:bg>
    <p:spTree>
      <p:nvGrpSpPr>
        <p:cNvPr id="1" name=""/>
        <p:cNvGrpSpPr/>
        <p:nvPr/>
      </p:nvGrpSpPr>
      <p:grpSpPr>
        <a:xfrm>
          <a:off x="0" y="0"/>
          <a:ext cx="0" cy="0"/>
          <a:chOff x="0" y="0"/>
          <a:chExt cx="0" cy="0"/>
        </a:xfrm>
      </p:grpSpPr>
      <p:sp>
        <p:nvSpPr>
          <p:cNvPr id="11" name="Freeform 10">
            <a:extLst>
              <a:ext uri="{FF2B5EF4-FFF2-40B4-BE49-F238E27FC236}">
                <a16:creationId xmlns:a16="http://schemas.microsoft.com/office/drawing/2014/main" id="{01C5D045-5EF6-8349-B228-AA77CD9B7646}"/>
              </a:ext>
            </a:extLst>
          </p:cNvPr>
          <p:cNvSpPr/>
          <p:nvPr userDrawn="1"/>
        </p:nvSpPr>
        <p:spPr>
          <a:xfrm>
            <a:off x="5977129" y="2590908"/>
            <a:ext cx="237744" cy="241584"/>
          </a:xfrm>
          <a:custGeom>
            <a:avLst/>
            <a:gdLst>
              <a:gd name="connsiteX0" fmla="*/ 118872 w 237744"/>
              <a:gd name="connsiteY0" fmla="*/ 77907 h 241584"/>
              <a:gd name="connsiteX1" fmla="*/ 77724 w 237744"/>
              <a:gd name="connsiteY1" fmla="*/ 120792 h 241584"/>
              <a:gd name="connsiteX2" fmla="*/ 118872 w 237744"/>
              <a:gd name="connsiteY2" fmla="*/ 163677 h 241584"/>
              <a:gd name="connsiteX3" fmla="*/ 160020 w 237744"/>
              <a:gd name="connsiteY3" fmla="*/ 120792 h 241584"/>
              <a:gd name="connsiteX4" fmla="*/ 118872 w 237744"/>
              <a:gd name="connsiteY4" fmla="*/ 77907 h 241584"/>
              <a:gd name="connsiteX5" fmla="*/ 118872 w 237744"/>
              <a:gd name="connsiteY5" fmla="*/ 0 h 241584"/>
              <a:gd name="connsiteX6" fmla="*/ 237744 w 237744"/>
              <a:gd name="connsiteY6" fmla="*/ 120792 h 241584"/>
              <a:gd name="connsiteX7" fmla="*/ 118872 w 237744"/>
              <a:gd name="connsiteY7" fmla="*/ 241584 h 241584"/>
              <a:gd name="connsiteX8" fmla="*/ 0 w 237744"/>
              <a:gd name="connsiteY8" fmla="*/ 120792 h 241584"/>
              <a:gd name="connsiteX9" fmla="*/ 118872 w 237744"/>
              <a:gd name="connsiteY9" fmla="*/ 0 h 241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7744" h="241584">
                <a:moveTo>
                  <a:pt x="118872" y="77907"/>
                </a:moveTo>
                <a:cubicBezTo>
                  <a:pt x="96147" y="77907"/>
                  <a:pt x="77724" y="97107"/>
                  <a:pt x="77724" y="120792"/>
                </a:cubicBezTo>
                <a:cubicBezTo>
                  <a:pt x="77724" y="144477"/>
                  <a:pt x="96147" y="163677"/>
                  <a:pt x="118872" y="163677"/>
                </a:cubicBezTo>
                <a:cubicBezTo>
                  <a:pt x="141597" y="163677"/>
                  <a:pt x="160020" y="144477"/>
                  <a:pt x="160020" y="120792"/>
                </a:cubicBezTo>
                <a:cubicBezTo>
                  <a:pt x="160020" y="97107"/>
                  <a:pt x="141597" y="77907"/>
                  <a:pt x="118872" y="77907"/>
                </a:cubicBezTo>
                <a:close/>
                <a:moveTo>
                  <a:pt x="118872" y="0"/>
                </a:moveTo>
                <a:cubicBezTo>
                  <a:pt x="184523" y="0"/>
                  <a:pt x="237744" y="54080"/>
                  <a:pt x="237744" y="120792"/>
                </a:cubicBezTo>
                <a:cubicBezTo>
                  <a:pt x="237744" y="187504"/>
                  <a:pt x="184523" y="241584"/>
                  <a:pt x="118872" y="241584"/>
                </a:cubicBezTo>
                <a:cubicBezTo>
                  <a:pt x="53221" y="241584"/>
                  <a:pt x="0" y="187504"/>
                  <a:pt x="0" y="120792"/>
                </a:cubicBezTo>
                <a:cubicBezTo>
                  <a:pt x="0" y="54080"/>
                  <a:pt x="53221" y="0"/>
                  <a:pt x="118872" y="0"/>
                </a:cubicBezTo>
                <a:close/>
              </a:path>
            </a:pathLst>
          </a:cu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0" i="0" dirty="0">
              <a:latin typeface="Futura Next Book" panose="020B0502020204020303" pitchFamily="34" charset="77"/>
            </a:endParaRPr>
          </a:p>
        </p:txBody>
      </p:sp>
      <p:sp>
        <p:nvSpPr>
          <p:cNvPr id="12" name="Title 1">
            <a:extLst>
              <a:ext uri="{FF2B5EF4-FFF2-40B4-BE49-F238E27FC236}">
                <a16:creationId xmlns:a16="http://schemas.microsoft.com/office/drawing/2014/main" id="{AC479FDC-1FB9-C64C-9F8A-BA9CDA6AF779}"/>
              </a:ext>
            </a:extLst>
          </p:cNvPr>
          <p:cNvSpPr>
            <a:spLocks noGrp="1"/>
          </p:cNvSpPr>
          <p:nvPr>
            <p:ph type="ctrTitle" hasCustomPrompt="1"/>
          </p:nvPr>
        </p:nvSpPr>
        <p:spPr>
          <a:xfrm>
            <a:off x="1620013" y="3097235"/>
            <a:ext cx="8951976" cy="1262461"/>
          </a:xfrm>
        </p:spPr>
        <p:txBody>
          <a:bodyPr anchor="ctr">
            <a:noAutofit/>
          </a:bodyPr>
          <a:lstStyle>
            <a:lvl1pPr algn="ctr">
              <a:lnSpc>
                <a:spcPct val="110000"/>
              </a:lnSpc>
              <a:defRPr sz="4200" b="0" i="0" kern="0" cap="none" spc="0" baseline="0">
                <a:solidFill>
                  <a:schemeClr val="bg1"/>
                </a:solidFill>
                <a:latin typeface="+mn-lt"/>
              </a:defRPr>
            </a:lvl1pPr>
          </a:lstStyle>
          <a:p>
            <a:r>
              <a:rPr lang="en-US"/>
              <a:t>In the space between </a:t>
            </a:r>
            <a:br>
              <a:rPr lang="en-US"/>
            </a:br>
            <a:r>
              <a:rPr lang="en-US"/>
              <a:t>next and now is how.</a:t>
            </a:r>
          </a:p>
        </p:txBody>
      </p:sp>
      <p:sp>
        <p:nvSpPr>
          <p:cNvPr id="13" name="Slide Number Placeholder 2">
            <a:extLst>
              <a:ext uri="{FF2B5EF4-FFF2-40B4-BE49-F238E27FC236}">
                <a16:creationId xmlns:a16="http://schemas.microsoft.com/office/drawing/2014/main" id="{592D0224-106B-E545-B842-20EB2D2B723C}"/>
              </a:ext>
            </a:extLst>
          </p:cNvPr>
          <p:cNvSpPr>
            <a:spLocks noGrp="1"/>
          </p:cNvSpPr>
          <p:nvPr>
            <p:ph type="sldNum" sz="quarter" idx="10"/>
          </p:nvPr>
        </p:nvSpPr>
        <p:spPr>
          <a:xfrm>
            <a:off x="11228832" y="6309360"/>
            <a:ext cx="274320" cy="92333"/>
          </a:xfrm>
        </p:spPr>
        <p:txBody>
          <a:bodyPr/>
          <a:lstStyle>
            <a:lvl1pPr>
              <a:defRPr>
                <a:solidFill>
                  <a:schemeClr val="bg1"/>
                </a:solidFill>
              </a:defRPr>
            </a:lvl1pPr>
          </a:lstStyle>
          <a:p>
            <a:fld id="{58B792A5-9BAE-6942-BFE1-9FCDB51EA51E}" type="slidenum">
              <a:rPr lang="en-US" smtClean="0"/>
              <a:pPr/>
              <a:t>‹#›</a:t>
            </a:fld>
            <a:endParaRPr lang="en-US" dirty="0"/>
          </a:p>
        </p:txBody>
      </p:sp>
    </p:spTree>
    <p:extLst>
      <p:ext uri="{BB962C8B-B14F-4D97-AF65-F5344CB8AC3E}">
        <p14:creationId xmlns:p14="http://schemas.microsoft.com/office/powerpoint/2010/main" val="303067682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ampaign — Red">
    <p:bg>
      <p:bgPr>
        <a:solidFill>
          <a:schemeClr val="accent1"/>
        </a:solidFill>
        <a:effectLst/>
      </p:bgPr>
    </p:bg>
    <p:spTree>
      <p:nvGrpSpPr>
        <p:cNvPr id="1" name=""/>
        <p:cNvGrpSpPr/>
        <p:nvPr/>
      </p:nvGrpSpPr>
      <p:grpSpPr>
        <a:xfrm>
          <a:off x="0" y="0"/>
          <a:ext cx="0" cy="0"/>
          <a:chOff x="0" y="0"/>
          <a:chExt cx="0" cy="0"/>
        </a:xfrm>
      </p:grpSpPr>
      <p:sp>
        <p:nvSpPr>
          <p:cNvPr id="6" name="Freeform 5">
            <a:extLst>
              <a:ext uri="{FF2B5EF4-FFF2-40B4-BE49-F238E27FC236}">
                <a16:creationId xmlns:a16="http://schemas.microsoft.com/office/drawing/2014/main" id="{C08372F1-3F3B-D74B-896F-E43107495A05}"/>
              </a:ext>
            </a:extLst>
          </p:cNvPr>
          <p:cNvSpPr/>
          <p:nvPr userDrawn="1"/>
        </p:nvSpPr>
        <p:spPr>
          <a:xfrm>
            <a:off x="5977129" y="2590908"/>
            <a:ext cx="237744" cy="241584"/>
          </a:xfrm>
          <a:custGeom>
            <a:avLst/>
            <a:gdLst>
              <a:gd name="connsiteX0" fmla="*/ 118872 w 237744"/>
              <a:gd name="connsiteY0" fmla="*/ 77907 h 241584"/>
              <a:gd name="connsiteX1" fmla="*/ 77724 w 237744"/>
              <a:gd name="connsiteY1" fmla="*/ 120792 h 241584"/>
              <a:gd name="connsiteX2" fmla="*/ 118872 w 237744"/>
              <a:gd name="connsiteY2" fmla="*/ 163677 h 241584"/>
              <a:gd name="connsiteX3" fmla="*/ 160020 w 237744"/>
              <a:gd name="connsiteY3" fmla="*/ 120792 h 241584"/>
              <a:gd name="connsiteX4" fmla="*/ 118872 w 237744"/>
              <a:gd name="connsiteY4" fmla="*/ 77907 h 241584"/>
              <a:gd name="connsiteX5" fmla="*/ 118872 w 237744"/>
              <a:gd name="connsiteY5" fmla="*/ 0 h 241584"/>
              <a:gd name="connsiteX6" fmla="*/ 237744 w 237744"/>
              <a:gd name="connsiteY6" fmla="*/ 120792 h 241584"/>
              <a:gd name="connsiteX7" fmla="*/ 118872 w 237744"/>
              <a:gd name="connsiteY7" fmla="*/ 241584 h 241584"/>
              <a:gd name="connsiteX8" fmla="*/ 0 w 237744"/>
              <a:gd name="connsiteY8" fmla="*/ 120792 h 241584"/>
              <a:gd name="connsiteX9" fmla="*/ 118872 w 237744"/>
              <a:gd name="connsiteY9" fmla="*/ 0 h 241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7744" h="241584">
                <a:moveTo>
                  <a:pt x="118872" y="77907"/>
                </a:moveTo>
                <a:cubicBezTo>
                  <a:pt x="96147" y="77907"/>
                  <a:pt x="77724" y="97107"/>
                  <a:pt x="77724" y="120792"/>
                </a:cubicBezTo>
                <a:cubicBezTo>
                  <a:pt x="77724" y="144477"/>
                  <a:pt x="96147" y="163677"/>
                  <a:pt x="118872" y="163677"/>
                </a:cubicBezTo>
                <a:cubicBezTo>
                  <a:pt x="141597" y="163677"/>
                  <a:pt x="160020" y="144477"/>
                  <a:pt x="160020" y="120792"/>
                </a:cubicBezTo>
                <a:cubicBezTo>
                  <a:pt x="160020" y="97107"/>
                  <a:pt x="141597" y="77907"/>
                  <a:pt x="118872" y="77907"/>
                </a:cubicBezTo>
                <a:close/>
                <a:moveTo>
                  <a:pt x="118872" y="0"/>
                </a:moveTo>
                <a:cubicBezTo>
                  <a:pt x="184523" y="0"/>
                  <a:pt x="237744" y="54080"/>
                  <a:pt x="237744" y="120792"/>
                </a:cubicBezTo>
                <a:cubicBezTo>
                  <a:pt x="237744" y="187504"/>
                  <a:pt x="184523" y="241584"/>
                  <a:pt x="118872" y="241584"/>
                </a:cubicBezTo>
                <a:cubicBezTo>
                  <a:pt x="53221" y="241584"/>
                  <a:pt x="0" y="187504"/>
                  <a:pt x="0" y="120792"/>
                </a:cubicBezTo>
                <a:cubicBezTo>
                  <a:pt x="0" y="54080"/>
                  <a:pt x="53221" y="0"/>
                  <a:pt x="118872" y="0"/>
                </a:cubicBezTo>
                <a:close/>
              </a:path>
            </a:pathLst>
          </a:cu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0" i="0" dirty="0">
              <a:latin typeface="Futura Next Book" panose="020B0502020204020303" pitchFamily="34" charset="77"/>
            </a:endParaRPr>
          </a:p>
        </p:txBody>
      </p:sp>
      <p:sp>
        <p:nvSpPr>
          <p:cNvPr id="7" name="Title 1">
            <a:extLst>
              <a:ext uri="{FF2B5EF4-FFF2-40B4-BE49-F238E27FC236}">
                <a16:creationId xmlns:a16="http://schemas.microsoft.com/office/drawing/2014/main" id="{F27C4F54-01E1-AE42-A61D-5360DA257819}"/>
              </a:ext>
            </a:extLst>
          </p:cNvPr>
          <p:cNvSpPr>
            <a:spLocks noGrp="1"/>
          </p:cNvSpPr>
          <p:nvPr>
            <p:ph type="ctrTitle" hasCustomPrompt="1"/>
          </p:nvPr>
        </p:nvSpPr>
        <p:spPr>
          <a:xfrm>
            <a:off x="1620013" y="3097235"/>
            <a:ext cx="8951976" cy="1262461"/>
          </a:xfrm>
        </p:spPr>
        <p:txBody>
          <a:bodyPr anchor="ctr">
            <a:noAutofit/>
          </a:bodyPr>
          <a:lstStyle>
            <a:lvl1pPr algn="ctr">
              <a:lnSpc>
                <a:spcPct val="110000"/>
              </a:lnSpc>
              <a:defRPr sz="4200" b="0" i="0" kern="0" cap="none" spc="0" baseline="0">
                <a:solidFill>
                  <a:schemeClr val="bg1"/>
                </a:solidFill>
                <a:latin typeface="+mn-lt"/>
              </a:defRPr>
            </a:lvl1pPr>
          </a:lstStyle>
          <a:p>
            <a:r>
              <a:rPr lang="en-US"/>
              <a:t>In the space between </a:t>
            </a:r>
            <a:br>
              <a:rPr lang="en-US"/>
            </a:br>
            <a:r>
              <a:rPr lang="en-US"/>
              <a:t>next and now is how.</a:t>
            </a:r>
          </a:p>
        </p:txBody>
      </p:sp>
      <p:sp>
        <p:nvSpPr>
          <p:cNvPr id="10" name="Slide Number Placeholder 2">
            <a:extLst>
              <a:ext uri="{FF2B5EF4-FFF2-40B4-BE49-F238E27FC236}">
                <a16:creationId xmlns:a16="http://schemas.microsoft.com/office/drawing/2014/main" id="{B66FB29C-A213-2942-B64E-EB34C4E8FF1D}"/>
              </a:ext>
            </a:extLst>
          </p:cNvPr>
          <p:cNvSpPr>
            <a:spLocks noGrp="1"/>
          </p:cNvSpPr>
          <p:nvPr>
            <p:ph type="sldNum" sz="quarter" idx="10"/>
          </p:nvPr>
        </p:nvSpPr>
        <p:spPr>
          <a:xfrm>
            <a:off x="11228832" y="6309360"/>
            <a:ext cx="274320" cy="92333"/>
          </a:xfrm>
        </p:spPr>
        <p:txBody>
          <a:bodyPr/>
          <a:lstStyle>
            <a:lvl1pPr>
              <a:defRPr>
                <a:solidFill>
                  <a:schemeClr val="bg1"/>
                </a:solidFill>
              </a:defRPr>
            </a:lvl1pPr>
          </a:lstStyle>
          <a:p>
            <a:fld id="{58B792A5-9BAE-6942-BFE1-9FCDB51EA51E}" type="slidenum">
              <a:rPr lang="en-US" smtClean="0"/>
              <a:pPr/>
              <a:t>‹#›</a:t>
            </a:fld>
            <a:endParaRPr lang="en-US" dirty="0"/>
          </a:p>
        </p:txBody>
      </p:sp>
    </p:spTree>
    <p:extLst>
      <p:ext uri="{BB962C8B-B14F-4D97-AF65-F5344CB8AC3E}">
        <p14:creationId xmlns:p14="http://schemas.microsoft.com/office/powerpoint/2010/main" val="295272069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ampaign — Blue">
    <p:bg>
      <p:bgPr>
        <a:solidFill>
          <a:schemeClr val="accent2"/>
        </a:solidFill>
        <a:effectLst/>
      </p:bgPr>
    </p:bg>
    <p:spTree>
      <p:nvGrpSpPr>
        <p:cNvPr id="1" name=""/>
        <p:cNvGrpSpPr/>
        <p:nvPr/>
      </p:nvGrpSpPr>
      <p:grpSpPr>
        <a:xfrm>
          <a:off x="0" y="0"/>
          <a:ext cx="0" cy="0"/>
          <a:chOff x="0" y="0"/>
          <a:chExt cx="0" cy="0"/>
        </a:xfrm>
      </p:grpSpPr>
      <p:sp>
        <p:nvSpPr>
          <p:cNvPr id="8" name="Freeform 7">
            <a:extLst>
              <a:ext uri="{FF2B5EF4-FFF2-40B4-BE49-F238E27FC236}">
                <a16:creationId xmlns:a16="http://schemas.microsoft.com/office/drawing/2014/main" id="{D56887B1-23F4-324F-9D7D-59B34B01A138}"/>
              </a:ext>
            </a:extLst>
          </p:cNvPr>
          <p:cNvSpPr/>
          <p:nvPr userDrawn="1"/>
        </p:nvSpPr>
        <p:spPr>
          <a:xfrm>
            <a:off x="5977129" y="2590908"/>
            <a:ext cx="237744" cy="241584"/>
          </a:xfrm>
          <a:custGeom>
            <a:avLst/>
            <a:gdLst>
              <a:gd name="connsiteX0" fmla="*/ 118872 w 237744"/>
              <a:gd name="connsiteY0" fmla="*/ 77907 h 241584"/>
              <a:gd name="connsiteX1" fmla="*/ 77724 w 237744"/>
              <a:gd name="connsiteY1" fmla="*/ 120792 h 241584"/>
              <a:gd name="connsiteX2" fmla="*/ 118872 w 237744"/>
              <a:gd name="connsiteY2" fmla="*/ 163677 h 241584"/>
              <a:gd name="connsiteX3" fmla="*/ 160020 w 237744"/>
              <a:gd name="connsiteY3" fmla="*/ 120792 h 241584"/>
              <a:gd name="connsiteX4" fmla="*/ 118872 w 237744"/>
              <a:gd name="connsiteY4" fmla="*/ 77907 h 241584"/>
              <a:gd name="connsiteX5" fmla="*/ 118872 w 237744"/>
              <a:gd name="connsiteY5" fmla="*/ 0 h 241584"/>
              <a:gd name="connsiteX6" fmla="*/ 237744 w 237744"/>
              <a:gd name="connsiteY6" fmla="*/ 120792 h 241584"/>
              <a:gd name="connsiteX7" fmla="*/ 118872 w 237744"/>
              <a:gd name="connsiteY7" fmla="*/ 241584 h 241584"/>
              <a:gd name="connsiteX8" fmla="*/ 0 w 237744"/>
              <a:gd name="connsiteY8" fmla="*/ 120792 h 241584"/>
              <a:gd name="connsiteX9" fmla="*/ 118872 w 237744"/>
              <a:gd name="connsiteY9" fmla="*/ 0 h 241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7744" h="241584">
                <a:moveTo>
                  <a:pt x="118872" y="77907"/>
                </a:moveTo>
                <a:cubicBezTo>
                  <a:pt x="96147" y="77907"/>
                  <a:pt x="77724" y="97107"/>
                  <a:pt x="77724" y="120792"/>
                </a:cubicBezTo>
                <a:cubicBezTo>
                  <a:pt x="77724" y="144477"/>
                  <a:pt x="96147" y="163677"/>
                  <a:pt x="118872" y="163677"/>
                </a:cubicBezTo>
                <a:cubicBezTo>
                  <a:pt x="141597" y="163677"/>
                  <a:pt x="160020" y="144477"/>
                  <a:pt x="160020" y="120792"/>
                </a:cubicBezTo>
                <a:cubicBezTo>
                  <a:pt x="160020" y="97107"/>
                  <a:pt x="141597" y="77907"/>
                  <a:pt x="118872" y="77907"/>
                </a:cubicBezTo>
                <a:close/>
                <a:moveTo>
                  <a:pt x="118872" y="0"/>
                </a:moveTo>
                <a:cubicBezTo>
                  <a:pt x="184523" y="0"/>
                  <a:pt x="237744" y="54080"/>
                  <a:pt x="237744" y="120792"/>
                </a:cubicBezTo>
                <a:cubicBezTo>
                  <a:pt x="237744" y="187504"/>
                  <a:pt x="184523" y="241584"/>
                  <a:pt x="118872" y="241584"/>
                </a:cubicBezTo>
                <a:cubicBezTo>
                  <a:pt x="53221" y="241584"/>
                  <a:pt x="0" y="187504"/>
                  <a:pt x="0" y="120792"/>
                </a:cubicBezTo>
                <a:cubicBezTo>
                  <a:pt x="0" y="54080"/>
                  <a:pt x="53221" y="0"/>
                  <a:pt x="118872" y="0"/>
                </a:cubicBezTo>
                <a:close/>
              </a:path>
            </a:pathLst>
          </a:cu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0" i="0" dirty="0">
              <a:latin typeface="Futura Next Book" panose="020B0502020204020303" pitchFamily="34" charset="77"/>
            </a:endParaRPr>
          </a:p>
        </p:txBody>
      </p:sp>
      <p:sp>
        <p:nvSpPr>
          <p:cNvPr id="9" name="Title 1">
            <a:extLst>
              <a:ext uri="{FF2B5EF4-FFF2-40B4-BE49-F238E27FC236}">
                <a16:creationId xmlns:a16="http://schemas.microsoft.com/office/drawing/2014/main" id="{6C2BD267-34D5-A442-B4EC-EBE361FAB7C3}"/>
              </a:ext>
            </a:extLst>
          </p:cNvPr>
          <p:cNvSpPr>
            <a:spLocks noGrp="1"/>
          </p:cNvSpPr>
          <p:nvPr>
            <p:ph type="ctrTitle" hasCustomPrompt="1"/>
          </p:nvPr>
        </p:nvSpPr>
        <p:spPr>
          <a:xfrm>
            <a:off x="1620013" y="3097235"/>
            <a:ext cx="8951976" cy="1262461"/>
          </a:xfrm>
        </p:spPr>
        <p:txBody>
          <a:bodyPr anchor="ctr">
            <a:noAutofit/>
          </a:bodyPr>
          <a:lstStyle>
            <a:lvl1pPr algn="ctr">
              <a:lnSpc>
                <a:spcPct val="110000"/>
              </a:lnSpc>
              <a:defRPr sz="4200" b="0" i="0" kern="0" cap="none" spc="0" baseline="0">
                <a:solidFill>
                  <a:schemeClr val="bg1"/>
                </a:solidFill>
                <a:latin typeface="+mn-lt"/>
              </a:defRPr>
            </a:lvl1pPr>
          </a:lstStyle>
          <a:p>
            <a:r>
              <a:rPr lang="en-US"/>
              <a:t>In the space between </a:t>
            </a:r>
            <a:br>
              <a:rPr lang="en-US"/>
            </a:br>
            <a:r>
              <a:rPr lang="en-US"/>
              <a:t>next and now is how.</a:t>
            </a:r>
          </a:p>
        </p:txBody>
      </p:sp>
      <p:sp>
        <p:nvSpPr>
          <p:cNvPr id="10" name="Slide Number Placeholder 2">
            <a:extLst>
              <a:ext uri="{FF2B5EF4-FFF2-40B4-BE49-F238E27FC236}">
                <a16:creationId xmlns:a16="http://schemas.microsoft.com/office/drawing/2014/main" id="{62666AF1-1C0F-A44F-A024-D0C1A31AB933}"/>
              </a:ext>
            </a:extLst>
          </p:cNvPr>
          <p:cNvSpPr>
            <a:spLocks noGrp="1"/>
          </p:cNvSpPr>
          <p:nvPr>
            <p:ph type="sldNum" sz="quarter" idx="10"/>
          </p:nvPr>
        </p:nvSpPr>
        <p:spPr>
          <a:xfrm>
            <a:off x="11228832" y="6309360"/>
            <a:ext cx="274320" cy="92333"/>
          </a:xfrm>
        </p:spPr>
        <p:txBody>
          <a:bodyPr/>
          <a:lstStyle>
            <a:lvl1pPr>
              <a:defRPr>
                <a:solidFill>
                  <a:schemeClr val="bg1"/>
                </a:solidFill>
              </a:defRPr>
            </a:lvl1pPr>
          </a:lstStyle>
          <a:p>
            <a:fld id="{58B792A5-9BAE-6942-BFE1-9FCDB51EA51E}" type="slidenum">
              <a:rPr lang="en-US" smtClean="0"/>
              <a:pPr/>
              <a:t>‹#›</a:t>
            </a:fld>
            <a:endParaRPr lang="en-US" dirty="0"/>
          </a:p>
        </p:txBody>
      </p:sp>
    </p:spTree>
    <p:extLst>
      <p:ext uri="{BB962C8B-B14F-4D97-AF65-F5344CB8AC3E}">
        <p14:creationId xmlns:p14="http://schemas.microsoft.com/office/powerpoint/2010/main" val="390082308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ize — Black">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 name="Title 1"/>
          <p:cNvSpPr>
            <a:spLocks noGrp="1" noChangeAspect="1"/>
          </p:cNvSpPr>
          <p:nvPr>
            <p:ph type="ctrTitle" hasCustomPrompt="1"/>
          </p:nvPr>
        </p:nvSpPr>
        <p:spPr>
          <a:xfrm>
            <a:off x="1346610" y="2759428"/>
            <a:ext cx="9495733" cy="1339145"/>
          </a:xfrm>
        </p:spPr>
        <p:txBody>
          <a:bodyPr anchor="ctr">
            <a:noAutofit/>
          </a:bodyPr>
          <a:lstStyle>
            <a:lvl1pPr algn="ctr">
              <a:lnSpc>
                <a:spcPct val="110000"/>
              </a:lnSpc>
              <a:defRPr sz="3400" b="0" i="0" kern="0" cap="none" spc="0" baseline="0">
                <a:solidFill>
                  <a:schemeClr val="bg1"/>
                </a:solidFill>
                <a:latin typeface="+mj-lt"/>
              </a:defRPr>
            </a:lvl1pPr>
          </a:lstStyle>
          <a:p>
            <a:r>
              <a:rPr lang="en-US"/>
              <a:t>Seize the space.</a:t>
            </a:r>
          </a:p>
        </p:txBody>
      </p:sp>
      <p:sp>
        <p:nvSpPr>
          <p:cNvPr id="11" name="Freeform 10">
            <a:extLst>
              <a:ext uri="{FF2B5EF4-FFF2-40B4-BE49-F238E27FC236}">
                <a16:creationId xmlns:a16="http://schemas.microsoft.com/office/drawing/2014/main" id="{C6389E81-2C51-C14F-8B21-C5B308E14B55}"/>
              </a:ext>
            </a:extLst>
          </p:cNvPr>
          <p:cNvSpPr>
            <a:spLocks noChangeAspect="1"/>
          </p:cNvSpPr>
          <p:nvPr userDrawn="1"/>
        </p:nvSpPr>
        <p:spPr>
          <a:xfrm>
            <a:off x="3694176" y="1028700"/>
            <a:ext cx="4800600" cy="4800600"/>
          </a:xfrm>
          <a:custGeom>
            <a:avLst/>
            <a:gdLst>
              <a:gd name="connsiteX0" fmla="*/ 2400300 w 4800600"/>
              <a:gd name="connsiteY0" fmla="*/ 264771 h 4800600"/>
              <a:gd name="connsiteX1" fmla="*/ 264770 w 4800600"/>
              <a:gd name="connsiteY1" fmla="*/ 2400301 h 4800600"/>
              <a:gd name="connsiteX2" fmla="*/ 2400300 w 4800600"/>
              <a:gd name="connsiteY2" fmla="*/ 4535831 h 4800600"/>
              <a:gd name="connsiteX3" fmla="*/ 4535830 w 4800600"/>
              <a:gd name="connsiteY3" fmla="*/ 2400301 h 4800600"/>
              <a:gd name="connsiteX4" fmla="*/ 2400300 w 4800600"/>
              <a:gd name="connsiteY4" fmla="*/ 264771 h 4800600"/>
              <a:gd name="connsiteX5" fmla="*/ 2400300 w 4800600"/>
              <a:gd name="connsiteY5" fmla="*/ 0 h 4800600"/>
              <a:gd name="connsiteX6" fmla="*/ 4800600 w 4800600"/>
              <a:gd name="connsiteY6" fmla="*/ 2400300 h 4800600"/>
              <a:gd name="connsiteX7" fmla="*/ 2400300 w 4800600"/>
              <a:gd name="connsiteY7" fmla="*/ 4800600 h 4800600"/>
              <a:gd name="connsiteX8" fmla="*/ 0 w 4800600"/>
              <a:gd name="connsiteY8" fmla="*/ 2400300 h 4800600"/>
              <a:gd name="connsiteX9" fmla="*/ 2400300 w 4800600"/>
              <a:gd name="connsiteY9" fmla="*/ 0 h 4800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00600" h="4800600">
                <a:moveTo>
                  <a:pt x="2400300" y="264771"/>
                </a:moveTo>
                <a:cubicBezTo>
                  <a:pt x="1220879" y="264771"/>
                  <a:pt x="264770" y="1220880"/>
                  <a:pt x="264770" y="2400301"/>
                </a:cubicBezTo>
                <a:cubicBezTo>
                  <a:pt x="264770" y="3579722"/>
                  <a:pt x="1220879" y="4535831"/>
                  <a:pt x="2400300" y="4535831"/>
                </a:cubicBezTo>
                <a:cubicBezTo>
                  <a:pt x="3579721" y="4535831"/>
                  <a:pt x="4535830" y="3579722"/>
                  <a:pt x="4535830" y="2400301"/>
                </a:cubicBezTo>
                <a:cubicBezTo>
                  <a:pt x="4535830" y="1220880"/>
                  <a:pt x="3579721" y="264771"/>
                  <a:pt x="2400300" y="264771"/>
                </a:cubicBezTo>
                <a:close/>
                <a:moveTo>
                  <a:pt x="2400300" y="0"/>
                </a:moveTo>
                <a:cubicBezTo>
                  <a:pt x="3725949" y="0"/>
                  <a:pt x="4800600" y="1074651"/>
                  <a:pt x="4800600" y="2400300"/>
                </a:cubicBezTo>
                <a:cubicBezTo>
                  <a:pt x="4800600" y="3725949"/>
                  <a:pt x="3725949" y="4800600"/>
                  <a:pt x="2400300" y="4800600"/>
                </a:cubicBezTo>
                <a:cubicBezTo>
                  <a:pt x="1074651" y="4800600"/>
                  <a:pt x="0" y="3725949"/>
                  <a:pt x="0" y="2400300"/>
                </a:cubicBezTo>
                <a:cubicBezTo>
                  <a:pt x="0" y="1074651"/>
                  <a:pt x="1074651" y="0"/>
                  <a:pt x="2400300"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Slide Number Placeholder 2">
            <a:extLst>
              <a:ext uri="{FF2B5EF4-FFF2-40B4-BE49-F238E27FC236}">
                <a16:creationId xmlns:a16="http://schemas.microsoft.com/office/drawing/2014/main" id="{4147E1AE-A693-9A40-8B92-695D669D0E57}"/>
              </a:ext>
            </a:extLst>
          </p:cNvPr>
          <p:cNvSpPr>
            <a:spLocks noGrp="1"/>
          </p:cNvSpPr>
          <p:nvPr>
            <p:ph type="sldNum" sz="quarter" idx="10"/>
          </p:nvPr>
        </p:nvSpPr>
        <p:spPr>
          <a:xfrm>
            <a:off x="11228832" y="6309360"/>
            <a:ext cx="274320" cy="92333"/>
          </a:xfrm>
        </p:spPr>
        <p:txBody>
          <a:bodyPr/>
          <a:lstStyle>
            <a:lvl1pPr>
              <a:defRPr>
                <a:solidFill>
                  <a:schemeClr val="bg1"/>
                </a:solidFill>
              </a:defRPr>
            </a:lvl1pPr>
          </a:lstStyle>
          <a:p>
            <a:fld id="{58B792A5-9BAE-6942-BFE1-9FCDB51EA51E}" type="slidenum">
              <a:rPr lang="en-US" smtClean="0"/>
              <a:pPr/>
              <a:t>‹#›</a:t>
            </a:fld>
            <a:endParaRPr lang="en-US" dirty="0"/>
          </a:p>
        </p:txBody>
      </p:sp>
    </p:spTree>
    <p:extLst>
      <p:ext uri="{BB962C8B-B14F-4D97-AF65-F5344CB8AC3E}">
        <p14:creationId xmlns:p14="http://schemas.microsoft.com/office/powerpoint/2010/main" val="25560654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ize — Red">
    <p:bg>
      <p:bgPr>
        <a:solidFill>
          <a:schemeClr val="accent1"/>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D55E8A7-ED80-634F-BCE7-6FD79EFF5EC9}"/>
              </a:ext>
            </a:extLst>
          </p:cNvPr>
          <p:cNvSpPr>
            <a:spLocks noGrp="1" noChangeAspect="1"/>
          </p:cNvSpPr>
          <p:nvPr>
            <p:ph type="ctrTitle" hasCustomPrompt="1"/>
          </p:nvPr>
        </p:nvSpPr>
        <p:spPr>
          <a:xfrm>
            <a:off x="1346610" y="2759428"/>
            <a:ext cx="9495733" cy="1339145"/>
          </a:xfrm>
        </p:spPr>
        <p:txBody>
          <a:bodyPr anchor="ctr">
            <a:noAutofit/>
          </a:bodyPr>
          <a:lstStyle>
            <a:lvl1pPr algn="ctr">
              <a:lnSpc>
                <a:spcPct val="110000"/>
              </a:lnSpc>
              <a:defRPr sz="3400" b="0" i="0" kern="0" cap="none" spc="0" baseline="0">
                <a:solidFill>
                  <a:schemeClr val="bg1"/>
                </a:solidFill>
                <a:latin typeface="+mj-lt"/>
              </a:defRPr>
            </a:lvl1pPr>
          </a:lstStyle>
          <a:p>
            <a:r>
              <a:rPr lang="en-US"/>
              <a:t>Seize the space.</a:t>
            </a:r>
          </a:p>
        </p:txBody>
      </p:sp>
      <p:sp>
        <p:nvSpPr>
          <p:cNvPr id="6" name="Freeform 5">
            <a:extLst>
              <a:ext uri="{FF2B5EF4-FFF2-40B4-BE49-F238E27FC236}">
                <a16:creationId xmlns:a16="http://schemas.microsoft.com/office/drawing/2014/main" id="{71B4AFE0-C008-4B4C-8903-D42B405C01B7}"/>
              </a:ext>
            </a:extLst>
          </p:cNvPr>
          <p:cNvSpPr>
            <a:spLocks noChangeAspect="1"/>
          </p:cNvSpPr>
          <p:nvPr userDrawn="1"/>
        </p:nvSpPr>
        <p:spPr>
          <a:xfrm>
            <a:off x="3694176" y="1028700"/>
            <a:ext cx="4800600" cy="4800600"/>
          </a:xfrm>
          <a:custGeom>
            <a:avLst/>
            <a:gdLst>
              <a:gd name="connsiteX0" fmla="*/ 2400300 w 4800600"/>
              <a:gd name="connsiteY0" fmla="*/ 264771 h 4800600"/>
              <a:gd name="connsiteX1" fmla="*/ 264770 w 4800600"/>
              <a:gd name="connsiteY1" fmla="*/ 2400301 h 4800600"/>
              <a:gd name="connsiteX2" fmla="*/ 2400300 w 4800600"/>
              <a:gd name="connsiteY2" fmla="*/ 4535831 h 4800600"/>
              <a:gd name="connsiteX3" fmla="*/ 4535830 w 4800600"/>
              <a:gd name="connsiteY3" fmla="*/ 2400301 h 4800600"/>
              <a:gd name="connsiteX4" fmla="*/ 2400300 w 4800600"/>
              <a:gd name="connsiteY4" fmla="*/ 264771 h 4800600"/>
              <a:gd name="connsiteX5" fmla="*/ 2400300 w 4800600"/>
              <a:gd name="connsiteY5" fmla="*/ 0 h 4800600"/>
              <a:gd name="connsiteX6" fmla="*/ 4800600 w 4800600"/>
              <a:gd name="connsiteY6" fmla="*/ 2400300 h 4800600"/>
              <a:gd name="connsiteX7" fmla="*/ 2400300 w 4800600"/>
              <a:gd name="connsiteY7" fmla="*/ 4800600 h 4800600"/>
              <a:gd name="connsiteX8" fmla="*/ 0 w 4800600"/>
              <a:gd name="connsiteY8" fmla="*/ 2400300 h 4800600"/>
              <a:gd name="connsiteX9" fmla="*/ 2400300 w 4800600"/>
              <a:gd name="connsiteY9" fmla="*/ 0 h 4800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00600" h="4800600">
                <a:moveTo>
                  <a:pt x="2400300" y="264771"/>
                </a:moveTo>
                <a:cubicBezTo>
                  <a:pt x="1220879" y="264771"/>
                  <a:pt x="264770" y="1220880"/>
                  <a:pt x="264770" y="2400301"/>
                </a:cubicBezTo>
                <a:cubicBezTo>
                  <a:pt x="264770" y="3579722"/>
                  <a:pt x="1220879" y="4535831"/>
                  <a:pt x="2400300" y="4535831"/>
                </a:cubicBezTo>
                <a:cubicBezTo>
                  <a:pt x="3579721" y="4535831"/>
                  <a:pt x="4535830" y="3579722"/>
                  <a:pt x="4535830" y="2400301"/>
                </a:cubicBezTo>
                <a:cubicBezTo>
                  <a:pt x="4535830" y="1220880"/>
                  <a:pt x="3579721" y="264771"/>
                  <a:pt x="2400300" y="264771"/>
                </a:cubicBezTo>
                <a:close/>
                <a:moveTo>
                  <a:pt x="2400300" y="0"/>
                </a:moveTo>
                <a:cubicBezTo>
                  <a:pt x="3725949" y="0"/>
                  <a:pt x="4800600" y="1074651"/>
                  <a:pt x="4800600" y="2400300"/>
                </a:cubicBezTo>
                <a:cubicBezTo>
                  <a:pt x="4800600" y="3725949"/>
                  <a:pt x="3725949" y="4800600"/>
                  <a:pt x="2400300" y="4800600"/>
                </a:cubicBezTo>
                <a:cubicBezTo>
                  <a:pt x="1074651" y="4800600"/>
                  <a:pt x="0" y="3725949"/>
                  <a:pt x="0" y="2400300"/>
                </a:cubicBezTo>
                <a:cubicBezTo>
                  <a:pt x="0" y="1074651"/>
                  <a:pt x="1074651" y="0"/>
                  <a:pt x="2400300"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Slide Number Placeholder 2">
            <a:extLst>
              <a:ext uri="{FF2B5EF4-FFF2-40B4-BE49-F238E27FC236}">
                <a16:creationId xmlns:a16="http://schemas.microsoft.com/office/drawing/2014/main" id="{EA5B2305-FC8A-6D46-AC6D-80FE94FCD99D}"/>
              </a:ext>
            </a:extLst>
          </p:cNvPr>
          <p:cNvSpPr>
            <a:spLocks noGrp="1"/>
          </p:cNvSpPr>
          <p:nvPr>
            <p:ph type="sldNum" sz="quarter" idx="10"/>
          </p:nvPr>
        </p:nvSpPr>
        <p:spPr>
          <a:xfrm>
            <a:off x="11228832" y="6309360"/>
            <a:ext cx="274320" cy="92333"/>
          </a:xfrm>
        </p:spPr>
        <p:txBody>
          <a:bodyPr/>
          <a:lstStyle>
            <a:lvl1pPr>
              <a:defRPr>
                <a:solidFill>
                  <a:schemeClr val="bg1"/>
                </a:solidFill>
              </a:defRPr>
            </a:lvl1pPr>
          </a:lstStyle>
          <a:p>
            <a:fld id="{58B792A5-9BAE-6942-BFE1-9FCDB51EA51E}" type="slidenum">
              <a:rPr lang="en-US" smtClean="0"/>
              <a:pPr/>
              <a:t>‹#›</a:t>
            </a:fld>
            <a:endParaRPr lang="en-US" dirty="0"/>
          </a:p>
        </p:txBody>
      </p:sp>
    </p:spTree>
    <p:extLst>
      <p:ext uri="{BB962C8B-B14F-4D97-AF65-F5344CB8AC3E}">
        <p14:creationId xmlns:p14="http://schemas.microsoft.com/office/powerpoint/2010/main" val="192707876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ize — Blue">
    <p:bg>
      <p:bgPr>
        <a:solidFill>
          <a:schemeClr val="accent2"/>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A3486CF9-4F12-DA4B-A735-7BCB0CE8AE35}"/>
              </a:ext>
            </a:extLst>
          </p:cNvPr>
          <p:cNvSpPr>
            <a:spLocks noGrp="1" noChangeAspect="1"/>
          </p:cNvSpPr>
          <p:nvPr>
            <p:ph type="ctrTitle" hasCustomPrompt="1"/>
          </p:nvPr>
        </p:nvSpPr>
        <p:spPr>
          <a:xfrm>
            <a:off x="1346610" y="2759428"/>
            <a:ext cx="9495733" cy="1339145"/>
          </a:xfrm>
        </p:spPr>
        <p:txBody>
          <a:bodyPr anchor="ctr">
            <a:noAutofit/>
          </a:bodyPr>
          <a:lstStyle>
            <a:lvl1pPr algn="ctr">
              <a:lnSpc>
                <a:spcPct val="110000"/>
              </a:lnSpc>
              <a:defRPr sz="3400" b="0" i="0" kern="0" cap="none" spc="0" baseline="0">
                <a:solidFill>
                  <a:schemeClr val="bg1"/>
                </a:solidFill>
                <a:latin typeface="+mj-lt"/>
              </a:defRPr>
            </a:lvl1pPr>
          </a:lstStyle>
          <a:p>
            <a:r>
              <a:rPr lang="en-US"/>
              <a:t>Seize the space.</a:t>
            </a:r>
          </a:p>
        </p:txBody>
      </p:sp>
      <p:sp>
        <p:nvSpPr>
          <p:cNvPr id="6" name="Freeform 5">
            <a:extLst>
              <a:ext uri="{FF2B5EF4-FFF2-40B4-BE49-F238E27FC236}">
                <a16:creationId xmlns:a16="http://schemas.microsoft.com/office/drawing/2014/main" id="{85E69C55-8194-F349-926F-B9764AEFE053}"/>
              </a:ext>
            </a:extLst>
          </p:cNvPr>
          <p:cNvSpPr>
            <a:spLocks noChangeAspect="1"/>
          </p:cNvSpPr>
          <p:nvPr userDrawn="1"/>
        </p:nvSpPr>
        <p:spPr>
          <a:xfrm>
            <a:off x="3694176" y="1028700"/>
            <a:ext cx="4800600" cy="4800600"/>
          </a:xfrm>
          <a:custGeom>
            <a:avLst/>
            <a:gdLst>
              <a:gd name="connsiteX0" fmla="*/ 2400300 w 4800600"/>
              <a:gd name="connsiteY0" fmla="*/ 264771 h 4800600"/>
              <a:gd name="connsiteX1" fmla="*/ 264770 w 4800600"/>
              <a:gd name="connsiteY1" fmla="*/ 2400301 h 4800600"/>
              <a:gd name="connsiteX2" fmla="*/ 2400300 w 4800600"/>
              <a:gd name="connsiteY2" fmla="*/ 4535831 h 4800600"/>
              <a:gd name="connsiteX3" fmla="*/ 4535830 w 4800600"/>
              <a:gd name="connsiteY3" fmla="*/ 2400301 h 4800600"/>
              <a:gd name="connsiteX4" fmla="*/ 2400300 w 4800600"/>
              <a:gd name="connsiteY4" fmla="*/ 264771 h 4800600"/>
              <a:gd name="connsiteX5" fmla="*/ 2400300 w 4800600"/>
              <a:gd name="connsiteY5" fmla="*/ 0 h 4800600"/>
              <a:gd name="connsiteX6" fmla="*/ 4800600 w 4800600"/>
              <a:gd name="connsiteY6" fmla="*/ 2400300 h 4800600"/>
              <a:gd name="connsiteX7" fmla="*/ 2400300 w 4800600"/>
              <a:gd name="connsiteY7" fmla="*/ 4800600 h 4800600"/>
              <a:gd name="connsiteX8" fmla="*/ 0 w 4800600"/>
              <a:gd name="connsiteY8" fmla="*/ 2400300 h 4800600"/>
              <a:gd name="connsiteX9" fmla="*/ 2400300 w 4800600"/>
              <a:gd name="connsiteY9" fmla="*/ 0 h 4800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00600" h="4800600">
                <a:moveTo>
                  <a:pt x="2400300" y="264771"/>
                </a:moveTo>
                <a:cubicBezTo>
                  <a:pt x="1220879" y="264771"/>
                  <a:pt x="264770" y="1220880"/>
                  <a:pt x="264770" y="2400301"/>
                </a:cubicBezTo>
                <a:cubicBezTo>
                  <a:pt x="264770" y="3579722"/>
                  <a:pt x="1220879" y="4535831"/>
                  <a:pt x="2400300" y="4535831"/>
                </a:cubicBezTo>
                <a:cubicBezTo>
                  <a:pt x="3579721" y="4535831"/>
                  <a:pt x="4535830" y="3579722"/>
                  <a:pt x="4535830" y="2400301"/>
                </a:cubicBezTo>
                <a:cubicBezTo>
                  <a:pt x="4535830" y="1220880"/>
                  <a:pt x="3579721" y="264771"/>
                  <a:pt x="2400300" y="264771"/>
                </a:cubicBezTo>
                <a:close/>
                <a:moveTo>
                  <a:pt x="2400300" y="0"/>
                </a:moveTo>
                <a:cubicBezTo>
                  <a:pt x="3725949" y="0"/>
                  <a:pt x="4800600" y="1074651"/>
                  <a:pt x="4800600" y="2400300"/>
                </a:cubicBezTo>
                <a:cubicBezTo>
                  <a:pt x="4800600" y="3725949"/>
                  <a:pt x="3725949" y="4800600"/>
                  <a:pt x="2400300" y="4800600"/>
                </a:cubicBezTo>
                <a:cubicBezTo>
                  <a:pt x="1074651" y="4800600"/>
                  <a:pt x="0" y="3725949"/>
                  <a:pt x="0" y="2400300"/>
                </a:cubicBezTo>
                <a:cubicBezTo>
                  <a:pt x="0" y="1074651"/>
                  <a:pt x="1074651" y="0"/>
                  <a:pt x="2400300"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Slide Number Placeholder 2">
            <a:extLst>
              <a:ext uri="{FF2B5EF4-FFF2-40B4-BE49-F238E27FC236}">
                <a16:creationId xmlns:a16="http://schemas.microsoft.com/office/drawing/2014/main" id="{6942612F-F6E9-F645-8FA9-065EB32F012C}"/>
              </a:ext>
            </a:extLst>
          </p:cNvPr>
          <p:cNvSpPr>
            <a:spLocks noGrp="1"/>
          </p:cNvSpPr>
          <p:nvPr>
            <p:ph type="sldNum" sz="quarter" idx="10"/>
          </p:nvPr>
        </p:nvSpPr>
        <p:spPr>
          <a:xfrm>
            <a:off x="11228832" y="6309360"/>
            <a:ext cx="274320" cy="92333"/>
          </a:xfrm>
        </p:spPr>
        <p:txBody>
          <a:bodyPr/>
          <a:lstStyle>
            <a:lvl1pPr>
              <a:defRPr>
                <a:solidFill>
                  <a:schemeClr val="bg1"/>
                </a:solidFill>
              </a:defRPr>
            </a:lvl1pPr>
          </a:lstStyle>
          <a:p>
            <a:fld id="{58B792A5-9BAE-6942-BFE1-9FCDB51EA51E}" type="slidenum">
              <a:rPr lang="en-US" smtClean="0"/>
              <a:pPr/>
              <a:t>‹#›</a:t>
            </a:fld>
            <a:endParaRPr lang="en-US" dirty="0"/>
          </a:p>
        </p:txBody>
      </p:sp>
    </p:spTree>
    <p:extLst>
      <p:ext uri="{BB962C8B-B14F-4D97-AF65-F5344CB8AC3E}">
        <p14:creationId xmlns:p14="http://schemas.microsoft.com/office/powerpoint/2010/main" val="179647654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One Column: Image Right Option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E322D-B09E-EF4A-8A59-66F7D1DE2F6B}"/>
              </a:ext>
            </a:extLst>
          </p:cNvPr>
          <p:cNvSpPr>
            <a:spLocks noGrp="1"/>
          </p:cNvSpPr>
          <p:nvPr>
            <p:ph type="title" hasCustomPrompt="1"/>
          </p:nvPr>
        </p:nvSpPr>
        <p:spPr>
          <a:xfrm>
            <a:off x="685800" y="685800"/>
            <a:ext cx="2404872" cy="704088"/>
          </a:xfrm>
        </p:spPr>
        <p:txBody>
          <a:bodyPr anchor="t" anchorCtr="0"/>
          <a:lstStyle>
            <a:lvl1pPr>
              <a:defRPr sz="2300" b="0" i="0">
                <a:latin typeface="FuturaNext-Medium" panose="020B0602020204020303" pitchFamily="34" charset="77"/>
              </a:defRPr>
            </a:lvl1pPr>
          </a:lstStyle>
          <a:p>
            <a:r>
              <a:rPr lang="en-US"/>
              <a:t>Long title </a:t>
            </a:r>
            <a:br>
              <a:rPr lang="en-US"/>
            </a:br>
            <a:r>
              <a:rPr lang="en-US"/>
              <a:t>sentence case</a:t>
            </a:r>
          </a:p>
        </p:txBody>
      </p:sp>
      <p:sp>
        <p:nvSpPr>
          <p:cNvPr id="9" name="Text Placeholder 8">
            <a:extLst>
              <a:ext uri="{FF2B5EF4-FFF2-40B4-BE49-F238E27FC236}">
                <a16:creationId xmlns:a16="http://schemas.microsoft.com/office/drawing/2014/main" id="{17846D68-811B-D749-994D-32219EEDF59C}"/>
              </a:ext>
            </a:extLst>
          </p:cNvPr>
          <p:cNvSpPr>
            <a:spLocks noGrp="1"/>
          </p:cNvSpPr>
          <p:nvPr>
            <p:ph type="body" sz="quarter" idx="10" hasCustomPrompt="1"/>
          </p:nvPr>
        </p:nvSpPr>
        <p:spPr>
          <a:xfrm>
            <a:off x="685800" y="1733006"/>
            <a:ext cx="2404872" cy="4439194"/>
          </a:xfrm>
        </p:spPr>
        <p:txBody>
          <a:bodyPr/>
          <a:lstStyle>
            <a:lvl1pPr>
              <a:defRPr/>
            </a:lvl1pPr>
          </a:lstStyle>
          <a:p>
            <a:pPr lvl="0"/>
            <a:r>
              <a:rPr lang="en-US"/>
              <a:t>Lorem Ipsum is simply dummy text of the printing and typesetting industry. Lorem Ipsum has been the industry's standard dummy text ever since the 1500s.</a:t>
            </a:r>
          </a:p>
          <a:p>
            <a:pPr lvl="1"/>
            <a:r>
              <a:rPr lang="en-US"/>
              <a:t>First level</a:t>
            </a:r>
          </a:p>
          <a:p>
            <a:pPr lvl="2"/>
            <a:r>
              <a:rPr lang="en-US"/>
              <a:t>Second level</a:t>
            </a:r>
          </a:p>
          <a:p>
            <a:pPr lvl="3"/>
            <a:r>
              <a:rPr lang="en-US"/>
              <a:t>Third level</a:t>
            </a:r>
          </a:p>
          <a:p>
            <a:pPr lvl="0"/>
            <a:endParaRPr lang="en-US"/>
          </a:p>
          <a:p>
            <a:pPr lvl="0"/>
            <a:r>
              <a:rPr lang="en-US"/>
              <a:t>It has survived not only five centuries, but also the leap into electronic typesetting, remaining essentially unchanged.</a:t>
            </a:r>
          </a:p>
        </p:txBody>
      </p:sp>
      <p:sp>
        <p:nvSpPr>
          <p:cNvPr id="10" name="Picture Placeholder 4">
            <a:extLst>
              <a:ext uri="{FF2B5EF4-FFF2-40B4-BE49-F238E27FC236}">
                <a16:creationId xmlns:a16="http://schemas.microsoft.com/office/drawing/2014/main" id="{A98CC79F-1E95-8541-8034-F5FAD9638258}"/>
              </a:ext>
            </a:extLst>
          </p:cNvPr>
          <p:cNvSpPr>
            <a:spLocks noGrp="1"/>
          </p:cNvSpPr>
          <p:nvPr>
            <p:ph type="pic" sz="quarter" idx="11" hasCustomPrompt="1"/>
          </p:nvPr>
        </p:nvSpPr>
        <p:spPr>
          <a:xfrm>
            <a:off x="3486480" y="0"/>
            <a:ext cx="8705520" cy="6858000"/>
          </a:xfrm>
          <a:custGeom>
            <a:avLst/>
            <a:gdLst>
              <a:gd name="connsiteX0" fmla="*/ 603030 w 8705520"/>
              <a:gd name="connsiteY0" fmla="*/ 0 h 6858000"/>
              <a:gd name="connsiteX1" fmla="*/ 8705520 w 8705520"/>
              <a:gd name="connsiteY1" fmla="*/ 0 h 6858000"/>
              <a:gd name="connsiteX2" fmla="*/ 8705520 w 8705520"/>
              <a:gd name="connsiteY2" fmla="*/ 6858000 h 6858000"/>
              <a:gd name="connsiteX3" fmla="*/ 603028 w 8705520"/>
              <a:gd name="connsiteY3" fmla="*/ 6858000 h 6858000"/>
              <a:gd name="connsiteX4" fmla="*/ 449946 w 8705520"/>
              <a:gd name="connsiteY4" fmla="*/ 6405514 h 6858000"/>
              <a:gd name="connsiteX5" fmla="*/ 0 w 8705520"/>
              <a:gd name="connsiteY5" fmla="*/ 3429002 h 6858000"/>
              <a:gd name="connsiteX6" fmla="*/ 449944 w 8705520"/>
              <a:gd name="connsiteY6" fmla="*/ 45248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520" h="6858000">
                <a:moveTo>
                  <a:pt x="603030" y="0"/>
                </a:moveTo>
                <a:lnTo>
                  <a:pt x="8705520" y="0"/>
                </a:lnTo>
                <a:lnTo>
                  <a:pt x="8705520" y="6858000"/>
                </a:lnTo>
                <a:lnTo>
                  <a:pt x="603028" y="6858000"/>
                </a:lnTo>
                <a:lnTo>
                  <a:pt x="449946" y="6405514"/>
                </a:lnTo>
                <a:cubicBezTo>
                  <a:pt x="157528" y="5465236"/>
                  <a:pt x="0" y="4465518"/>
                  <a:pt x="0" y="3429002"/>
                </a:cubicBezTo>
                <a:cubicBezTo>
                  <a:pt x="0" y="2392486"/>
                  <a:pt x="157528" y="1392768"/>
                  <a:pt x="449944" y="452488"/>
                </a:cubicBezTo>
                <a:close/>
              </a:path>
            </a:pathLst>
          </a:custGeom>
          <a:solidFill>
            <a:schemeClr val="accent6">
              <a:lumMod val="60000"/>
              <a:lumOff val="40000"/>
            </a:schemeClr>
          </a:solidFill>
        </p:spPr>
        <p:txBody>
          <a:bodyPr wrap="square" tIns="0" bIns="640080" anchor="ctr" anchorCtr="0">
            <a:noAutofit/>
          </a:bodyPr>
          <a:lstStyle>
            <a:lvl1pPr marL="0" indent="0" algn="ctr">
              <a:lnSpc>
                <a:spcPct val="110000"/>
              </a:lnSpc>
              <a:buFontTx/>
              <a:buNone/>
              <a:defRPr sz="1000" b="0" i="0" baseline="0">
                <a:solidFill>
                  <a:schemeClr val="tx1"/>
                </a:solidFill>
                <a:latin typeface="FuturaNext-Medium" panose="020B0602020204020303" pitchFamily="34" charset="77"/>
                <a:cs typeface="FuturaNext-Medium" panose="020B0602020204020303" pitchFamily="34" charset="77"/>
              </a:defRPr>
            </a:lvl1pPr>
          </a:lstStyle>
          <a:p>
            <a:r>
              <a:rPr lang="en-US" dirty="0"/>
              <a:t>Drag and drop image or click icon to add</a:t>
            </a:r>
          </a:p>
        </p:txBody>
      </p:sp>
      <p:sp>
        <p:nvSpPr>
          <p:cNvPr id="3" name="Slide Number Placeholder 2">
            <a:extLst>
              <a:ext uri="{FF2B5EF4-FFF2-40B4-BE49-F238E27FC236}">
                <a16:creationId xmlns:a16="http://schemas.microsoft.com/office/drawing/2014/main" id="{81AF3099-DFCB-6645-89E4-159BC12332AB}"/>
              </a:ext>
            </a:extLst>
          </p:cNvPr>
          <p:cNvSpPr>
            <a:spLocks noGrp="1"/>
          </p:cNvSpPr>
          <p:nvPr>
            <p:ph type="sldNum" sz="quarter" idx="12"/>
          </p:nvPr>
        </p:nvSpPr>
        <p:spPr/>
        <p:txBody>
          <a:bodyPr/>
          <a:lstStyle>
            <a:lvl1pPr>
              <a:defRPr>
                <a:solidFill>
                  <a:schemeClr val="bg1"/>
                </a:solidFill>
              </a:defRPr>
            </a:lvl1pPr>
          </a:lstStyle>
          <a:p>
            <a:fld id="{58B792A5-9BAE-6942-BFE1-9FCDB51EA51E}" type="slidenum">
              <a:rPr lang="en-US" smtClean="0"/>
              <a:pPr/>
              <a:t>‹#›</a:t>
            </a:fld>
            <a:endParaRPr lang="en-US" dirty="0"/>
          </a:p>
        </p:txBody>
      </p:sp>
    </p:spTree>
    <p:extLst>
      <p:ext uri="{BB962C8B-B14F-4D97-AF65-F5344CB8AC3E}">
        <p14:creationId xmlns:p14="http://schemas.microsoft.com/office/powerpoint/2010/main" val="366562062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One Column: Image Right Option 2">
    <p:spTree>
      <p:nvGrpSpPr>
        <p:cNvPr id="1" name=""/>
        <p:cNvGrpSpPr/>
        <p:nvPr/>
      </p:nvGrpSpPr>
      <p:grpSpPr>
        <a:xfrm>
          <a:off x="0" y="0"/>
          <a:ext cx="0" cy="0"/>
          <a:chOff x="0" y="0"/>
          <a:chExt cx="0" cy="0"/>
        </a:xfrm>
      </p:grpSpPr>
      <p:sp>
        <p:nvSpPr>
          <p:cNvPr id="5" name="Picture Placeholder 5">
            <a:extLst>
              <a:ext uri="{FF2B5EF4-FFF2-40B4-BE49-F238E27FC236}">
                <a16:creationId xmlns:a16="http://schemas.microsoft.com/office/drawing/2014/main" id="{22B65A8A-CD2C-654B-AFC8-42A98B91C012}"/>
              </a:ext>
            </a:extLst>
          </p:cNvPr>
          <p:cNvSpPr>
            <a:spLocks noGrp="1"/>
          </p:cNvSpPr>
          <p:nvPr>
            <p:ph type="pic" sz="quarter" idx="12" hasCustomPrompt="1"/>
          </p:nvPr>
        </p:nvSpPr>
        <p:spPr>
          <a:xfrm>
            <a:off x="3113436" y="0"/>
            <a:ext cx="9078564" cy="6858000"/>
          </a:xfrm>
          <a:custGeom>
            <a:avLst/>
            <a:gdLst>
              <a:gd name="connsiteX0" fmla="*/ 462 w 9078564"/>
              <a:gd name="connsiteY0" fmla="*/ 0 h 6858000"/>
              <a:gd name="connsiteX1" fmla="*/ 9078564 w 9078564"/>
              <a:gd name="connsiteY1" fmla="*/ 0 h 6858000"/>
              <a:gd name="connsiteX2" fmla="*/ 9078564 w 9078564"/>
              <a:gd name="connsiteY2" fmla="*/ 6858000 h 6858000"/>
              <a:gd name="connsiteX3" fmla="*/ 2667002 w 9078564"/>
              <a:gd name="connsiteY3" fmla="*/ 6858000 h 6858000"/>
              <a:gd name="connsiteX4" fmla="*/ 2626056 w 9078564"/>
              <a:gd name="connsiteY4" fmla="*/ 6815054 h 6858000"/>
              <a:gd name="connsiteX5" fmla="*/ 0 w 9078564"/>
              <a:gd name="connsiteY5" fmla="*/ 1828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78564" h="6858000">
                <a:moveTo>
                  <a:pt x="462" y="0"/>
                </a:moveTo>
                <a:lnTo>
                  <a:pt x="9078564" y="0"/>
                </a:lnTo>
                <a:lnTo>
                  <a:pt x="9078564" y="6858000"/>
                </a:lnTo>
                <a:lnTo>
                  <a:pt x="2667002" y="6858000"/>
                </a:lnTo>
                <a:lnTo>
                  <a:pt x="2626056" y="6815054"/>
                </a:lnTo>
                <a:cubicBezTo>
                  <a:pt x="994442" y="5019904"/>
                  <a:pt x="0" y="2635226"/>
                  <a:pt x="0" y="18288"/>
                </a:cubicBezTo>
                <a:close/>
              </a:path>
            </a:pathLst>
          </a:custGeom>
          <a:solidFill>
            <a:schemeClr val="accent6">
              <a:lumMod val="60000"/>
              <a:lumOff val="40000"/>
            </a:schemeClr>
          </a:solidFill>
        </p:spPr>
        <p:txBody>
          <a:bodyPr wrap="square" tIns="0" bIns="640080" anchor="ctr" anchorCtr="0">
            <a:noAutofit/>
          </a:bodyPr>
          <a:lstStyle>
            <a:lvl1pPr marL="0" indent="0" algn="ctr">
              <a:lnSpc>
                <a:spcPct val="110000"/>
              </a:lnSpc>
              <a:buFontTx/>
              <a:buNone/>
              <a:defRPr sz="1000" b="0" i="0" baseline="0">
                <a:solidFill>
                  <a:schemeClr val="tx1"/>
                </a:solidFill>
                <a:latin typeface="FuturaNext-Medium" panose="020B0602020204020303" pitchFamily="34" charset="77"/>
                <a:cs typeface="FuturaNext-Medium" panose="020B0602020204020303" pitchFamily="34" charset="77"/>
              </a:defRPr>
            </a:lvl1pPr>
          </a:lstStyle>
          <a:p>
            <a:r>
              <a:rPr lang="en-US" dirty="0"/>
              <a:t>Drag and drop image or click icon to add</a:t>
            </a:r>
          </a:p>
        </p:txBody>
      </p:sp>
      <p:sp>
        <p:nvSpPr>
          <p:cNvPr id="2" name="Title 1">
            <a:extLst>
              <a:ext uri="{FF2B5EF4-FFF2-40B4-BE49-F238E27FC236}">
                <a16:creationId xmlns:a16="http://schemas.microsoft.com/office/drawing/2014/main" id="{7B5E322D-B09E-EF4A-8A59-66F7D1DE2F6B}"/>
              </a:ext>
            </a:extLst>
          </p:cNvPr>
          <p:cNvSpPr>
            <a:spLocks noGrp="1"/>
          </p:cNvSpPr>
          <p:nvPr>
            <p:ph type="title" hasCustomPrompt="1"/>
          </p:nvPr>
        </p:nvSpPr>
        <p:spPr>
          <a:xfrm>
            <a:off x="685800" y="3355848"/>
            <a:ext cx="2404872" cy="704088"/>
          </a:xfrm>
        </p:spPr>
        <p:txBody>
          <a:bodyPr anchor="t" anchorCtr="0"/>
          <a:lstStyle>
            <a:lvl1pPr>
              <a:defRPr sz="2300" b="0" i="0">
                <a:latin typeface="FuturaNext-Medium" panose="020B0602020204020303" pitchFamily="34" charset="77"/>
              </a:defRPr>
            </a:lvl1pPr>
          </a:lstStyle>
          <a:p>
            <a:r>
              <a:rPr lang="en-US"/>
              <a:t>Long title </a:t>
            </a:r>
            <a:br>
              <a:rPr lang="en-US"/>
            </a:br>
            <a:r>
              <a:rPr lang="en-US"/>
              <a:t>sentence case</a:t>
            </a:r>
          </a:p>
        </p:txBody>
      </p:sp>
      <p:sp>
        <p:nvSpPr>
          <p:cNvPr id="9" name="Text Placeholder 8">
            <a:extLst>
              <a:ext uri="{FF2B5EF4-FFF2-40B4-BE49-F238E27FC236}">
                <a16:creationId xmlns:a16="http://schemas.microsoft.com/office/drawing/2014/main" id="{17846D68-811B-D749-994D-32219EEDF59C}"/>
              </a:ext>
            </a:extLst>
          </p:cNvPr>
          <p:cNvSpPr>
            <a:spLocks noGrp="1"/>
          </p:cNvSpPr>
          <p:nvPr>
            <p:ph type="body" sz="quarter" idx="10" hasCustomPrompt="1"/>
          </p:nvPr>
        </p:nvSpPr>
        <p:spPr>
          <a:xfrm>
            <a:off x="685800" y="4403054"/>
            <a:ext cx="2404872" cy="1771676"/>
          </a:xfrm>
        </p:spPr>
        <p:txBody>
          <a:bodyPr>
            <a:noAutofit/>
          </a:bodyPr>
          <a:lstStyle>
            <a:lvl1pPr>
              <a:defRPr/>
            </a:lvl1pPr>
          </a:lstStyle>
          <a:p>
            <a:pPr lvl="0"/>
            <a:r>
              <a:rPr lang="en-US"/>
              <a:t>Lorem Ipsum is simply dummy text of the printing and typesetting industry. Lorem Ipsum has been the industry's standard dummy text ever since the 1500s.</a:t>
            </a:r>
          </a:p>
        </p:txBody>
      </p:sp>
      <p:sp>
        <p:nvSpPr>
          <p:cNvPr id="3" name="Slide Number Placeholder 2">
            <a:extLst>
              <a:ext uri="{FF2B5EF4-FFF2-40B4-BE49-F238E27FC236}">
                <a16:creationId xmlns:a16="http://schemas.microsoft.com/office/drawing/2014/main" id="{18133FC2-193D-634C-833D-4A9C30650180}"/>
              </a:ext>
            </a:extLst>
          </p:cNvPr>
          <p:cNvSpPr>
            <a:spLocks noGrp="1"/>
          </p:cNvSpPr>
          <p:nvPr>
            <p:ph type="sldNum" sz="quarter" idx="13"/>
          </p:nvPr>
        </p:nvSpPr>
        <p:spPr/>
        <p:txBody>
          <a:bodyPr/>
          <a:lstStyle>
            <a:lvl1pPr>
              <a:defRPr>
                <a:solidFill>
                  <a:schemeClr val="bg1"/>
                </a:solidFill>
              </a:defRPr>
            </a:lvl1pPr>
          </a:lstStyle>
          <a:p>
            <a:fld id="{58B792A5-9BAE-6942-BFE1-9FCDB51EA51E}" type="slidenum">
              <a:rPr lang="en-US" smtClean="0"/>
              <a:pPr/>
              <a:t>‹#›</a:t>
            </a:fld>
            <a:endParaRPr lang="en-US" dirty="0"/>
          </a:p>
        </p:txBody>
      </p:sp>
    </p:spTree>
    <p:extLst>
      <p:ext uri="{BB962C8B-B14F-4D97-AF65-F5344CB8AC3E}">
        <p14:creationId xmlns:p14="http://schemas.microsoft.com/office/powerpoint/2010/main" val="361415476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One Column: Full Image">
    <p:spTree>
      <p:nvGrpSpPr>
        <p:cNvPr id="1" name=""/>
        <p:cNvGrpSpPr/>
        <p:nvPr/>
      </p:nvGrpSpPr>
      <p:grpSpPr>
        <a:xfrm>
          <a:off x="0" y="0"/>
          <a:ext cx="0" cy="0"/>
          <a:chOff x="0" y="0"/>
          <a:chExt cx="0" cy="0"/>
        </a:xfrm>
      </p:grpSpPr>
      <p:sp>
        <p:nvSpPr>
          <p:cNvPr id="5" name="Picture Placeholder 14">
            <a:extLst>
              <a:ext uri="{FF2B5EF4-FFF2-40B4-BE49-F238E27FC236}">
                <a16:creationId xmlns:a16="http://schemas.microsoft.com/office/drawing/2014/main" id="{9E1FF214-90D7-E24E-922F-0ED2770E7BE5}"/>
              </a:ext>
            </a:extLst>
          </p:cNvPr>
          <p:cNvSpPr>
            <a:spLocks noGrp="1"/>
          </p:cNvSpPr>
          <p:nvPr>
            <p:ph type="pic" sz="quarter" idx="11" hasCustomPrompt="1"/>
          </p:nvPr>
        </p:nvSpPr>
        <p:spPr>
          <a:xfrm>
            <a:off x="3048" y="0"/>
            <a:ext cx="12188952" cy="6858000"/>
          </a:xfrm>
          <a:solidFill>
            <a:schemeClr val="accent6">
              <a:lumMod val="60000"/>
              <a:lumOff val="40000"/>
            </a:schemeClr>
          </a:solidFill>
        </p:spPr>
        <p:txBody>
          <a:bodyPr tIns="0" bIns="640080" anchor="ctr" anchorCtr="0"/>
          <a:lstStyle>
            <a:lvl1pPr marL="0" indent="0" algn="ctr">
              <a:lnSpc>
                <a:spcPct val="110000"/>
              </a:lnSpc>
              <a:buFontTx/>
              <a:buNone/>
              <a:defRPr sz="1000" b="0" i="0" baseline="0">
                <a:solidFill>
                  <a:schemeClr val="tx1"/>
                </a:solidFill>
                <a:latin typeface="FuturaNext-Medium" panose="020B0602020204020303" pitchFamily="34" charset="77"/>
                <a:cs typeface="FuturaNext-Medium" panose="020B0602020204020303" pitchFamily="34" charset="77"/>
              </a:defRPr>
            </a:lvl1pPr>
          </a:lstStyle>
          <a:p>
            <a:r>
              <a:rPr lang="en-US" dirty="0"/>
              <a:t>Drag and drop image or click icon to add</a:t>
            </a:r>
          </a:p>
        </p:txBody>
      </p:sp>
      <p:sp>
        <p:nvSpPr>
          <p:cNvPr id="2" name="Title 1">
            <a:extLst>
              <a:ext uri="{FF2B5EF4-FFF2-40B4-BE49-F238E27FC236}">
                <a16:creationId xmlns:a16="http://schemas.microsoft.com/office/drawing/2014/main" id="{7B5E322D-B09E-EF4A-8A59-66F7D1DE2F6B}"/>
              </a:ext>
            </a:extLst>
          </p:cNvPr>
          <p:cNvSpPr>
            <a:spLocks noGrp="1"/>
          </p:cNvSpPr>
          <p:nvPr>
            <p:ph type="title" hasCustomPrompt="1"/>
          </p:nvPr>
        </p:nvSpPr>
        <p:spPr>
          <a:xfrm>
            <a:off x="685800" y="685800"/>
            <a:ext cx="2404872" cy="704088"/>
          </a:xfrm>
        </p:spPr>
        <p:txBody>
          <a:bodyPr anchor="t" anchorCtr="0"/>
          <a:lstStyle>
            <a:lvl1pPr>
              <a:defRPr sz="2300" b="0" i="0">
                <a:latin typeface="FuturaNext-Medium" panose="020B0602020204020303" pitchFamily="34" charset="77"/>
              </a:defRPr>
            </a:lvl1pPr>
          </a:lstStyle>
          <a:p>
            <a:r>
              <a:rPr lang="en-US"/>
              <a:t>Long title </a:t>
            </a:r>
            <a:br>
              <a:rPr lang="en-US"/>
            </a:br>
            <a:r>
              <a:rPr lang="en-US"/>
              <a:t>sentence case</a:t>
            </a:r>
          </a:p>
        </p:txBody>
      </p:sp>
      <p:sp>
        <p:nvSpPr>
          <p:cNvPr id="9" name="Text Placeholder 8">
            <a:extLst>
              <a:ext uri="{FF2B5EF4-FFF2-40B4-BE49-F238E27FC236}">
                <a16:creationId xmlns:a16="http://schemas.microsoft.com/office/drawing/2014/main" id="{17846D68-811B-D749-994D-32219EEDF59C}"/>
              </a:ext>
            </a:extLst>
          </p:cNvPr>
          <p:cNvSpPr>
            <a:spLocks noGrp="1"/>
          </p:cNvSpPr>
          <p:nvPr>
            <p:ph type="body" sz="quarter" idx="10" hasCustomPrompt="1"/>
          </p:nvPr>
        </p:nvSpPr>
        <p:spPr>
          <a:xfrm>
            <a:off x="685800" y="1733006"/>
            <a:ext cx="2404872" cy="4439194"/>
          </a:xfrm>
        </p:spPr>
        <p:txBody>
          <a:bodyPr/>
          <a:lstStyle>
            <a:lvl1pPr>
              <a:defRPr/>
            </a:lvl1pPr>
          </a:lstStyle>
          <a:p>
            <a:pPr lvl="0"/>
            <a:r>
              <a:rPr lang="en-US"/>
              <a:t>Lorem Ipsum is simply dummy text of the printing and typesetting industry. Lorem Ipsum has been the industry's standard dummy text ever since the 1500s.</a:t>
            </a:r>
          </a:p>
          <a:p>
            <a:pPr lvl="1"/>
            <a:r>
              <a:rPr lang="en-US"/>
              <a:t>First level</a:t>
            </a:r>
          </a:p>
          <a:p>
            <a:pPr lvl="2"/>
            <a:r>
              <a:rPr lang="en-US"/>
              <a:t>Second level</a:t>
            </a:r>
          </a:p>
          <a:p>
            <a:pPr lvl="3"/>
            <a:r>
              <a:rPr lang="en-US"/>
              <a:t>Third level</a:t>
            </a:r>
          </a:p>
          <a:p>
            <a:pPr lvl="0"/>
            <a:endParaRPr lang="en-US"/>
          </a:p>
          <a:p>
            <a:pPr lvl="0"/>
            <a:r>
              <a:rPr lang="en-US"/>
              <a:t>It has survived not only five centuries, but also the leap into electronic typesetting, remaining essentially unchanged.</a:t>
            </a:r>
          </a:p>
        </p:txBody>
      </p:sp>
      <p:sp>
        <p:nvSpPr>
          <p:cNvPr id="3" name="Slide Number Placeholder 2">
            <a:extLst>
              <a:ext uri="{FF2B5EF4-FFF2-40B4-BE49-F238E27FC236}">
                <a16:creationId xmlns:a16="http://schemas.microsoft.com/office/drawing/2014/main" id="{7174584E-B4DF-7D42-8B27-EE3368B4BFA4}"/>
              </a:ext>
            </a:extLst>
          </p:cNvPr>
          <p:cNvSpPr>
            <a:spLocks noGrp="1"/>
          </p:cNvSpPr>
          <p:nvPr>
            <p:ph type="sldNum" sz="quarter" idx="12"/>
          </p:nvPr>
        </p:nvSpPr>
        <p:spPr/>
        <p:txBody>
          <a:bodyPr/>
          <a:lstStyle>
            <a:lvl1pPr>
              <a:defRPr>
                <a:solidFill>
                  <a:schemeClr val="bg1"/>
                </a:solidFill>
              </a:defRPr>
            </a:lvl1pPr>
          </a:lstStyle>
          <a:p>
            <a:fld id="{58B792A5-9BAE-6942-BFE1-9FCDB51EA51E}" type="slidenum">
              <a:rPr lang="en-US" smtClean="0"/>
              <a:pPr/>
              <a:t>‹#›</a:t>
            </a:fld>
            <a:endParaRPr lang="en-US" dirty="0"/>
          </a:p>
        </p:txBody>
      </p:sp>
    </p:spTree>
    <p:extLst>
      <p:ext uri="{BB962C8B-B14F-4D97-AF65-F5344CB8AC3E}">
        <p14:creationId xmlns:p14="http://schemas.microsoft.com/office/powerpoint/2010/main" val="35300029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ver — Black">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303CB1-EFAC-D446-A1DB-6064B729B4AD}"/>
              </a:ext>
            </a:extLst>
          </p:cNvPr>
          <p:cNvSpPr>
            <a:spLocks noGrp="1"/>
          </p:cNvSpPr>
          <p:nvPr>
            <p:ph type="ctrTitle" hasCustomPrompt="1"/>
          </p:nvPr>
        </p:nvSpPr>
        <p:spPr>
          <a:xfrm>
            <a:off x="685800" y="2743200"/>
            <a:ext cx="8951976" cy="1280160"/>
          </a:xfrm>
        </p:spPr>
        <p:txBody>
          <a:bodyPr anchor="ctr" anchorCtr="0">
            <a:noAutofit/>
          </a:bodyPr>
          <a:lstStyle>
            <a:lvl1pPr algn="l">
              <a:lnSpc>
                <a:spcPct val="97000"/>
              </a:lnSpc>
              <a:defRPr sz="4300" b="0" i="0">
                <a:solidFill>
                  <a:schemeClr val="bg1"/>
                </a:solidFill>
                <a:latin typeface="Futura Next Book" panose="020B0502020204020303" pitchFamily="34" charset="77"/>
              </a:defRPr>
            </a:lvl1pPr>
          </a:lstStyle>
          <a:p>
            <a:r>
              <a:rPr lang="en-US"/>
              <a:t>Title of the presentation</a:t>
            </a:r>
            <a:br>
              <a:rPr lang="en-US"/>
            </a:br>
            <a:r>
              <a:rPr lang="en-US"/>
              <a:t>two lines max and no subtitle</a:t>
            </a:r>
          </a:p>
        </p:txBody>
      </p:sp>
      <p:sp>
        <p:nvSpPr>
          <p:cNvPr id="3" name="Subtitle 2">
            <a:extLst>
              <a:ext uri="{FF2B5EF4-FFF2-40B4-BE49-F238E27FC236}">
                <a16:creationId xmlns:a16="http://schemas.microsoft.com/office/drawing/2014/main" id="{09CB8B89-4C40-6347-B7B0-A8E678B575ED}"/>
              </a:ext>
            </a:extLst>
          </p:cNvPr>
          <p:cNvSpPr>
            <a:spLocks noGrp="1"/>
          </p:cNvSpPr>
          <p:nvPr>
            <p:ph type="subTitle" idx="1" hasCustomPrompt="1"/>
          </p:nvPr>
        </p:nvSpPr>
        <p:spPr>
          <a:xfrm>
            <a:off x="685800" y="658368"/>
            <a:ext cx="8951976" cy="155448"/>
          </a:xfrm>
        </p:spPr>
        <p:txBody>
          <a:bodyPr anchor="ctr" anchorCtr="0">
            <a:noAutofit/>
          </a:bodyPr>
          <a:lstStyle>
            <a:lvl1pPr marL="0" indent="0" algn="l">
              <a:lnSpc>
                <a:spcPct val="100000"/>
              </a:lnSpc>
              <a:buNone/>
              <a:defRPr sz="900" b="1" i="0" spc="50" baseline="0">
                <a:solidFill>
                  <a:schemeClr val="bg1"/>
                </a:solidFill>
                <a:latin typeface="Futura Next DemiBold" panose="020B0602020204020303" pitchFamily="34"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Month-Day-Year</a:t>
            </a:r>
          </a:p>
        </p:txBody>
      </p:sp>
      <p:sp>
        <p:nvSpPr>
          <p:cNvPr id="4" name="Slide Number Placeholder 3">
            <a:extLst>
              <a:ext uri="{FF2B5EF4-FFF2-40B4-BE49-F238E27FC236}">
                <a16:creationId xmlns:a16="http://schemas.microsoft.com/office/drawing/2014/main" id="{879F0978-C717-A14F-A261-571244E08F4C}"/>
              </a:ext>
            </a:extLst>
          </p:cNvPr>
          <p:cNvSpPr>
            <a:spLocks noGrp="1"/>
          </p:cNvSpPr>
          <p:nvPr>
            <p:ph type="sldNum" sz="quarter" idx="10"/>
          </p:nvPr>
        </p:nvSpPr>
        <p:spPr/>
        <p:txBody>
          <a:bodyPr/>
          <a:lstStyle>
            <a:lvl1pPr>
              <a:defRPr>
                <a:solidFill>
                  <a:schemeClr val="tx1"/>
                </a:solidFill>
              </a:defRPr>
            </a:lvl1pPr>
          </a:lstStyle>
          <a:p>
            <a:fld id="{58B792A5-9BAE-6942-BFE1-9FCDB51EA51E}" type="slidenum">
              <a:rPr lang="en-US" smtClean="0"/>
              <a:pPr/>
              <a:t>‹#›</a:t>
            </a:fld>
            <a:endParaRPr lang="en-US" dirty="0"/>
          </a:p>
        </p:txBody>
      </p:sp>
      <p:pic>
        <p:nvPicPr>
          <p:cNvPr id="7" name="Picture 6">
            <a:extLst>
              <a:ext uri="{FF2B5EF4-FFF2-40B4-BE49-F238E27FC236}">
                <a16:creationId xmlns:a16="http://schemas.microsoft.com/office/drawing/2014/main" id="{CDC32020-32CD-184C-8C27-BDD180D62E0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85800" y="5733288"/>
            <a:ext cx="914400" cy="495300"/>
          </a:xfrm>
          <a:prstGeom prst="rect">
            <a:avLst/>
          </a:prstGeom>
        </p:spPr>
      </p:pic>
    </p:spTree>
    <p:extLst>
      <p:ext uri="{BB962C8B-B14F-4D97-AF65-F5344CB8AC3E}">
        <p14:creationId xmlns:p14="http://schemas.microsoft.com/office/powerpoint/2010/main" val="221756175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One Column: Image Left">
    <p:spTree>
      <p:nvGrpSpPr>
        <p:cNvPr id="1" name=""/>
        <p:cNvGrpSpPr/>
        <p:nvPr/>
      </p:nvGrpSpPr>
      <p:grpSpPr>
        <a:xfrm>
          <a:off x="0" y="0"/>
          <a:ext cx="0" cy="0"/>
          <a:chOff x="0" y="0"/>
          <a:chExt cx="0" cy="0"/>
        </a:xfrm>
      </p:grpSpPr>
      <p:sp>
        <p:nvSpPr>
          <p:cNvPr id="6" name="Picture Placeholder 14">
            <a:extLst>
              <a:ext uri="{FF2B5EF4-FFF2-40B4-BE49-F238E27FC236}">
                <a16:creationId xmlns:a16="http://schemas.microsoft.com/office/drawing/2014/main" id="{92B909D7-76AD-6249-82AB-076A08868847}"/>
              </a:ext>
            </a:extLst>
          </p:cNvPr>
          <p:cNvSpPr>
            <a:spLocks noGrp="1"/>
          </p:cNvSpPr>
          <p:nvPr>
            <p:ph type="pic" sz="quarter" idx="11" hasCustomPrompt="1"/>
          </p:nvPr>
        </p:nvSpPr>
        <p:spPr>
          <a:xfrm>
            <a:off x="0" y="0"/>
            <a:ext cx="5907024" cy="6858000"/>
          </a:xfrm>
          <a:prstGeom prst="rect">
            <a:avLst/>
          </a:prstGeom>
          <a:solidFill>
            <a:schemeClr val="accent6">
              <a:lumMod val="60000"/>
              <a:lumOff val="40000"/>
            </a:schemeClr>
          </a:solidFill>
        </p:spPr>
        <p:txBody>
          <a:bodyPr tIns="640080" bIns="0" anchor="ctr" anchorCtr="0"/>
          <a:lstStyle>
            <a:lvl1pPr marL="0" indent="0" algn="ctr">
              <a:lnSpc>
                <a:spcPct val="110000"/>
              </a:lnSpc>
              <a:buFontTx/>
              <a:buNone/>
              <a:defRPr sz="1000" b="0" i="0" baseline="0">
                <a:solidFill>
                  <a:schemeClr val="tx1"/>
                </a:solidFill>
                <a:latin typeface="FuturaNext-Medium" panose="020B0602020204020303" pitchFamily="34" charset="77"/>
                <a:cs typeface="FuturaNext-Medium" panose="020B0602020204020303" pitchFamily="34" charset="77"/>
              </a:defRPr>
            </a:lvl1pPr>
          </a:lstStyle>
          <a:p>
            <a:r>
              <a:rPr lang="en-US" dirty="0"/>
              <a:t>Drag and drop image or click icon to add</a:t>
            </a:r>
          </a:p>
        </p:txBody>
      </p:sp>
      <p:sp>
        <p:nvSpPr>
          <p:cNvPr id="2" name="Title 1">
            <a:extLst>
              <a:ext uri="{FF2B5EF4-FFF2-40B4-BE49-F238E27FC236}">
                <a16:creationId xmlns:a16="http://schemas.microsoft.com/office/drawing/2014/main" id="{7B5E322D-B09E-EF4A-8A59-66F7D1DE2F6B}"/>
              </a:ext>
            </a:extLst>
          </p:cNvPr>
          <p:cNvSpPr>
            <a:spLocks noGrp="1"/>
          </p:cNvSpPr>
          <p:nvPr>
            <p:ph type="title" hasCustomPrompt="1"/>
          </p:nvPr>
        </p:nvSpPr>
        <p:spPr>
          <a:xfrm>
            <a:off x="6281928" y="886968"/>
            <a:ext cx="5221224" cy="1141659"/>
          </a:xfrm>
        </p:spPr>
        <p:txBody>
          <a:bodyPr anchor="t" anchorCtr="0">
            <a:spAutoFit/>
          </a:bodyPr>
          <a:lstStyle>
            <a:lvl1pPr>
              <a:lnSpc>
                <a:spcPct val="110000"/>
              </a:lnSpc>
              <a:defRPr sz="2300" b="0" i="0">
                <a:latin typeface="FuturaNext-Medium" panose="020B0602020204020303" pitchFamily="34" charset="77"/>
              </a:defRPr>
            </a:lvl1pPr>
          </a:lstStyle>
          <a:p>
            <a:r>
              <a:rPr lang="en-US"/>
              <a:t>Long title sentence case, Lorem Ipsum has been the industry’s standard dummy text ever since the 1500s.</a:t>
            </a:r>
          </a:p>
        </p:txBody>
      </p:sp>
      <p:sp>
        <p:nvSpPr>
          <p:cNvPr id="9" name="Text Placeholder 8">
            <a:extLst>
              <a:ext uri="{FF2B5EF4-FFF2-40B4-BE49-F238E27FC236}">
                <a16:creationId xmlns:a16="http://schemas.microsoft.com/office/drawing/2014/main" id="{17846D68-811B-D749-994D-32219EEDF59C}"/>
              </a:ext>
            </a:extLst>
          </p:cNvPr>
          <p:cNvSpPr>
            <a:spLocks noGrp="1"/>
          </p:cNvSpPr>
          <p:nvPr>
            <p:ph type="body" sz="quarter" idx="10" hasCustomPrompt="1"/>
          </p:nvPr>
        </p:nvSpPr>
        <p:spPr>
          <a:xfrm>
            <a:off x="6281928" y="2371745"/>
            <a:ext cx="5221224" cy="3599287"/>
          </a:xfrm>
        </p:spPr>
        <p:txBody>
          <a:bodyPr/>
          <a:lstStyle>
            <a:lvl1pPr>
              <a:defRPr/>
            </a:lvl1pPr>
          </a:lstStyle>
          <a:p>
            <a:pPr lvl="0"/>
            <a:r>
              <a:rPr lang="en-US"/>
              <a:t>Lorem Ipsum is simply dummy text of the printing and typesetting industry. Lorem Ipsum has been the industry's standard dummy text ever since the 1500s.</a:t>
            </a:r>
          </a:p>
          <a:p>
            <a:pPr lvl="1"/>
            <a:r>
              <a:rPr lang="en-US"/>
              <a:t>First level</a:t>
            </a:r>
          </a:p>
          <a:p>
            <a:pPr lvl="2"/>
            <a:r>
              <a:rPr lang="en-US"/>
              <a:t>Second level</a:t>
            </a:r>
          </a:p>
          <a:p>
            <a:pPr lvl="3"/>
            <a:r>
              <a:rPr lang="en-US"/>
              <a:t>Third level</a:t>
            </a:r>
          </a:p>
          <a:p>
            <a:pPr lvl="0"/>
            <a:endParaRPr lang="en-US"/>
          </a:p>
          <a:p>
            <a:pPr lvl="0"/>
            <a:r>
              <a:rPr lang="en-US"/>
              <a:t>It has survived not only five centuries, but also the leap into electronic typesetting, remaining essentially unchanged. It was </a:t>
            </a:r>
            <a:r>
              <a:rPr lang="en-US" err="1"/>
              <a:t>popularised</a:t>
            </a:r>
            <a:r>
              <a:rPr lang="en-US"/>
              <a:t> in the 1960s with the release of </a:t>
            </a:r>
            <a:r>
              <a:rPr lang="en-US" err="1"/>
              <a:t>Letraset</a:t>
            </a:r>
            <a:r>
              <a:rPr lang="en-US"/>
              <a:t> sheets containing Lorem Ipsum passages, and more recently with desktop publishing software like Aldus PageMaker including versions of Lorem Ipsum.</a:t>
            </a:r>
          </a:p>
        </p:txBody>
      </p:sp>
      <p:sp>
        <p:nvSpPr>
          <p:cNvPr id="3" name="Slide Number Placeholder 2">
            <a:extLst>
              <a:ext uri="{FF2B5EF4-FFF2-40B4-BE49-F238E27FC236}">
                <a16:creationId xmlns:a16="http://schemas.microsoft.com/office/drawing/2014/main" id="{5FEEA9D0-189E-BF4C-9957-81A666F79FEB}"/>
              </a:ext>
            </a:extLst>
          </p:cNvPr>
          <p:cNvSpPr>
            <a:spLocks noGrp="1"/>
          </p:cNvSpPr>
          <p:nvPr>
            <p:ph type="sldNum" sz="quarter" idx="12"/>
          </p:nvPr>
        </p:nvSpPr>
        <p:spPr/>
        <p:txBody>
          <a:bodyPr/>
          <a:lstStyle/>
          <a:p>
            <a:fld id="{58B792A5-9BAE-6942-BFE1-9FCDB51EA51E}" type="slidenum">
              <a:rPr lang="en-US" smtClean="0"/>
              <a:pPr/>
              <a:t>‹#›</a:t>
            </a:fld>
            <a:endParaRPr lang="en-US" dirty="0"/>
          </a:p>
        </p:txBody>
      </p:sp>
    </p:spTree>
    <p:extLst>
      <p:ext uri="{BB962C8B-B14F-4D97-AF65-F5344CB8AC3E}">
        <p14:creationId xmlns:p14="http://schemas.microsoft.com/office/powerpoint/2010/main" val="92067277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Half circle image: Image Left">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FEEA9D0-189E-BF4C-9957-81A666F79FEB}"/>
              </a:ext>
            </a:extLst>
          </p:cNvPr>
          <p:cNvSpPr>
            <a:spLocks noGrp="1"/>
          </p:cNvSpPr>
          <p:nvPr>
            <p:ph type="sldNum" sz="quarter" idx="12"/>
          </p:nvPr>
        </p:nvSpPr>
        <p:spPr/>
        <p:txBody>
          <a:bodyPr/>
          <a:lstStyle/>
          <a:p>
            <a:fld id="{58B792A5-9BAE-6942-BFE1-9FCDB51EA51E}" type="slidenum">
              <a:rPr lang="en-US" smtClean="0"/>
              <a:pPr/>
              <a:t>‹#›</a:t>
            </a:fld>
            <a:endParaRPr lang="en-US" dirty="0"/>
          </a:p>
        </p:txBody>
      </p:sp>
      <p:sp>
        <p:nvSpPr>
          <p:cNvPr id="15" name="Picture Placeholder 14">
            <a:extLst>
              <a:ext uri="{FF2B5EF4-FFF2-40B4-BE49-F238E27FC236}">
                <a16:creationId xmlns:a16="http://schemas.microsoft.com/office/drawing/2014/main" id="{7AFD2F91-B811-6843-97ED-4D5DEAF431EC}"/>
              </a:ext>
            </a:extLst>
          </p:cNvPr>
          <p:cNvSpPr>
            <a:spLocks noGrp="1"/>
          </p:cNvSpPr>
          <p:nvPr>
            <p:ph type="pic" sz="quarter" idx="17" hasCustomPrompt="1"/>
          </p:nvPr>
        </p:nvSpPr>
        <p:spPr>
          <a:xfrm>
            <a:off x="0" y="0"/>
            <a:ext cx="5910073" cy="6858000"/>
          </a:xfrm>
          <a:custGeom>
            <a:avLst/>
            <a:gdLst>
              <a:gd name="connsiteX0" fmla="*/ 0 w 5910073"/>
              <a:gd name="connsiteY0" fmla="*/ 0 h 6858000"/>
              <a:gd name="connsiteX1" fmla="*/ 5405049 w 5910073"/>
              <a:gd name="connsiteY1" fmla="*/ 0 h 6858000"/>
              <a:gd name="connsiteX2" fmla="*/ 5500177 w 5910073"/>
              <a:gd name="connsiteY2" fmla="*/ 330085 h 6858000"/>
              <a:gd name="connsiteX3" fmla="*/ 5910073 w 5910073"/>
              <a:gd name="connsiteY3" fmla="*/ 3428999 h 6858000"/>
              <a:gd name="connsiteX4" fmla="*/ 5500179 w 5910073"/>
              <a:gd name="connsiteY4" fmla="*/ 6527913 h 6858000"/>
              <a:gd name="connsiteX5" fmla="*/ 5405049 w 5910073"/>
              <a:gd name="connsiteY5" fmla="*/ 6858000 h 6858000"/>
              <a:gd name="connsiteX6" fmla="*/ 0 w 59100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10073" h="6858000">
                <a:moveTo>
                  <a:pt x="0" y="0"/>
                </a:moveTo>
                <a:lnTo>
                  <a:pt x="5405049" y="0"/>
                </a:lnTo>
                <a:lnTo>
                  <a:pt x="5500177" y="330085"/>
                </a:lnTo>
                <a:cubicBezTo>
                  <a:pt x="5767461" y="1317794"/>
                  <a:pt x="5910073" y="2356742"/>
                  <a:pt x="5910073" y="3428999"/>
                </a:cubicBezTo>
                <a:cubicBezTo>
                  <a:pt x="5910073" y="4501256"/>
                  <a:pt x="5767463" y="5540205"/>
                  <a:pt x="5500179" y="6527913"/>
                </a:cubicBezTo>
                <a:lnTo>
                  <a:pt x="5405049" y="6858000"/>
                </a:lnTo>
                <a:lnTo>
                  <a:pt x="0" y="6858000"/>
                </a:lnTo>
                <a:close/>
              </a:path>
            </a:pathLst>
          </a:custGeom>
          <a:solidFill>
            <a:schemeClr val="accent6">
              <a:lumMod val="60000"/>
              <a:lumOff val="40000"/>
            </a:schemeClr>
          </a:solidFill>
        </p:spPr>
        <p:txBody>
          <a:bodyPr wrap="square" tIns="0" bIns="640080" anchor="ctr" anchorCtr="0">
            <a:noAutofit/>
          </a:bodyPr>
          <a:lstStyle>
            <a:lvl1pPr marL="0" indent="0" algn="ctr">
              <a:lnSpc>
                <a:spcPct val="110000"/>
              </a:lnSpc>
              <a:buFontTx/>
              <a:buNone/>
              <a:defRPr sz="1000" b="0" i="0" baseline="0">
                <a:solidFill>
                  <a:schemeClr val="tx1"/>
                </a:solidFill>
                <a:latin typeface="FuturaNext-Medium" panose="020B0602020204020303" pitchFamily="34" charset="77"/>
                <a:cs typeface="FuturaNext-Medium" panose="020B0602020204020303" pitchFamily="34" charset="77"/>
              </a:defRPr>
            </a:lvl1pPr>
          </a:lstStyle>
          <a:p>
            <a:r>
              <a:rPr lang="en-US" dirty="0"/>
              <a:t>Drag and drop image or click icon to add</a:t>
            </a:r>
          </a:p>
        </p:txBody>
      </p:sp>
      <p:sp>
        <p:nvSpPr>
          <p:cNvPr id="17" name="Title 1">
            <a:extLst>
              <a:ext uri="{FF2B5EF4-FFF2-40B4-BE49-F238E27FC236}">
                <a16:creationId xmlns:a16="http://schemas.microsoft.com/office/drawing/2014/main" id="{B7220531-D027-3A4A-9F33-305E544BE670}"/>
              </a:ext>
            </a:extLst>
          </p:cNvPr>
          <p:cNvSpPr>
            <a:spLocks noGrp="1"/>
          </p:cNvSpPr>
          <p:nvPr>
            <p:ph type="title" hasCustomPrompt="1"/>
          </p:nvPr>
        </p:nvSpPr>
        <p:spPr>
          <a:xfrm>
            <a:off x="6281928" y="886968"/>
            <a:ext cx="5221224" cy="1141659"/>
          </a:xfrm>
        </p:spPr>
        <p:txBody>
          <a:bodyPr anchor="t" anchorCtr="0">
            <a:spAutoFit/>
          </a:bodyPr>
          <a:lstStyle>
            <a:lvl1pPr>
              <a:lnSpc>
                <a:spcPct val="110000"/>
              </a:lnSpc>
              <a:defRPr sz="2300" b="0" i="0">
                <a:latin typeface="FuturaNext-Medium" panose="020B0602020204020303" pitchFamily="34" charset="77"/>
              </a:defRPr>
            </a:lvl1pPr>
          </a:lstStyle>
          <a:p>
            <a:r>
              <a:rPr lang="en-US"/>
              <a:t>Long title sentence case, Lorem Ipsum has been the industry’s standard dummy text ever since the 1500s.</a:t>
            </a:r>
          </a:p>
        </p:txBody>
      </p:sp>
      <p:sp>
        <p:nvSpPr>
          <p:cNvPr id="18" name="Text Placeholder 8">
            <a:extLst>
              <a:ext uri="{FF2B5EF4-FFF2-40B4-BE49-F238E27FC236}">
                <a16:creationId xmlns:a16="http://schemas.microsoft.com/office/drawing/2014/main" id="{79C3CC2B-114F-6B45-A6BC-67F381F62135}"/>
              </a:ext>
            </a:extLst>
          </p:cNvPr>
          <p:cNvSpPr>
            <a:spLocks noGrp="1"/>
          </p:cNvSpPr>
          <p:nvPr>
            <p:ph type="body" sz="quarter" idx="10" hasCustomPrompt="1"/>
          </p:nvPr>
        </p:nvSpPr>
        <p:spPr>
          <a:xfrm>
            <a:off x="6281928" y="2371745"/>
            <a:ext cx="5221224" cy="3599287"/>
          </a:xfrm>
        </p:spPr>
        <p:txBody>
          <a:bodyPr/>
          <a:lstStyle>
            <a:lvl1pPr>
              <a:defRPr/>
            </a:lvl1pPr>
          </a:lstStyle>
          <a:p>
            <a:pPr lvl="0"/>
            <a:r>
              <a:rPr lang="en-US"/>
              <a:t>Lorem Ipsum is simply dummy text of the printing and typesetting industry. Lorem Ipsum has been the industry's standard dummy text ever since the 1500s.</a:t>
            </a:r>
          </a:p>
          <a:p>
            <a:pPr lvl="1"/>
            <a:r>
              <a:rPr lang="en-US"/>
              <a:t>First level</a:t>
            </a:r>
          </a:p>
          <a:p>
            <a:pPr lvl="2"/>
            <a:r>
              <a:rPr lang="en-US"/>
              <a:t>Second level</a:t>
            </a:r>
          </a:p>
          <a:p>
            <a:pPr lvl="3"/>
            <a:r>
              <a:rPr lang="en-US"/>
              <a:t>Third level</a:t>
            </a:r>
          </a:p>
          <a:p>
            <a:pPr lvl="0"/>
            <a:endParaRPr lang="en-US"/>
          </a:p>
          <a:p>
            <a:pPr lvl="0"/>
            <a:r>
              <a:rPr lang="en-US"/>
              <a:t>It has survived not only five centuries, but also the leap into electronic typesetting, remaining essentially unchanged. It was </a:t>
            </a:r>
            <a:r>
              <a:rPr lang="en-US" err="1"/>
              <a:t>popularised</a:t>
            </a:r>
            <a:r>
              <a:rPr lang="en-US"/>
              <a:t> in the 1960s with the release of </a:t>
            </a:r>
            <a:r>
              <a:rPr lang="en-US" err="1"/>
              <a:t>Letraset</a:t>
            </a:r>
            <a:r>
              <a:rPr lang="en-US"/>
              <a:t> sheets containing Lorem Ipsum passages, and more recently with desktop publishing software like Aldus PageMaker including versions of Lorem Ipsum.</a:t>
            </a:r>
          </a:p>
        </p:txBody>
      </p:sp>
    </p:spTree>
    <p:extLst>
      <p:ext uri="{BB962C8B-B14F-4D97-AF65-F5344CB8AC3E}">
        <p14:creationId xmlns:p14="http://schemas.microsoft.com/office/powerpoint/2010/main" val="47028369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Half circle image: Image Right">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FEEA9D0-189E-BF4C-9957-81A666F79FEB}"/>
              </a:ext>
            </a:extLst>
          </p:cNvPr>
          <p:cNvSpPr>
            <a:spLocks noGrp="1"/>
          </p:cNvSpPr>
          <p:nvPr>
            <p:ph type="sldNum" sz="quarter" idx="12"/>
          </p:nvPr>
        </p:nvSpPr>
        <p:spPr/>
        <p:txBody>
          <a:bodyPr/>
          <a:lstStyle/>
          <a:p>
            <a:fld id="{58B792A5-9BAE-6942-BFE1-9FCDB51EA51E}" type="slidenum">
              <a:rPr lang="en-US" smtClean="0"/>
              <a:pPr/>
              <a:t>‹#›</a:t>
            </a:fld>
            <a:endParaRPr lang="en-US" dirty="0"/>
          </a:p>
        </p:txBody>
      </p:sp>
      <p:sp>
        <p:nvSpPr>
          <p:cNvPr id="13" name="Picture Placeholder 12">
            <a:extLst>
              <a:ext uri="{FF2B5EF4-FFF2-40B4-BE49-F238E27FC236}">
                <a16:creationId xmlns:a16="http://schemas.microsoft.com/office/drawing/2014/main" id="{C62917FF-599D-3045-81AF-EC10E68D0575}"/>
              </a:ext>
            </a:extLst>
          </p:cNvPr>
          <p:cNvSpPr>
            <a:spLocks noGrp="1"/>
          </p:cNvSpPr>
          <p:nvPr>
            <p:ph type="pic" sz="quarter" idx="14" hasCustomPrompt="1"/>
          </p:nvPr>
        </p:nvSpPr>
        <p:spPr>
          <a:xfrm>
            <a:off x="6281928" y="0"/>
            <a:ext cx="5910072" cy="6858000"/>
          </a:xfrm>
          <a:custGeom>
            <a:avLst/>
            <a:gdLst>
              <a:gd name="connsiteX0" fmla="*/ 516790 w 5910072"/>
              <a:gd name="connsiteY0" fmla="*/ 0 h 6858000"/>
              <a:gd name="connsiteX1" fmla="*/ 5910072 w 5910072"/>
              <a:gd name="connsiteY1" fmla="*/ 0 h 6858000"/>
              <a:gd name="connsiteX2" fmla="*/ 5910072 w 5910072"/>
              <a:gd name="connsiteY2" fmla="*/ 6858000 h 6858000"/>
              <a:gd name="connsiteX3" fmla="*/ 516790 w 5910072"/>
              <a:gd name="connsiteY3" fmla="*/ 6858000 h 6858000"/>
              <a:gd name="connsiteX4" fmla="*/ 364310 w 5910072"/>
              <a:gd name="connsiteY4" fmla="*/ 6321024 h 6858000"/>
              <a:gd name="connsiteX5" fmla="*/ 0 w 5910072"/>
              <a:gd name="connsiteY5" fmla="*/ 3429000 h 6858000"/>
              <a:gd name="connsiteX6" fmla="*/ 364311 w 5910072"/>
              <a:gd name="connsiteY6" fmla="*/ 53697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10072" h="6858000">
                <a:moveTo>
                  <a:pt x="516790" y="0"/>
                </a:moveTo>
                <a:lnTo>
                  <a:pt x="5910072" y="0"/>
                </a:lnTo>
                <a:lnTo>
                  <a:pt x="5910072" y="6858000"/>
                </a:lnTo>
                <a:lnTo>
                  <a:pt x="516790" y="6858000"/>
                </a:lnTo>
                <a:lnTo>
                  <a:pt x="364310" y="6321024"/>
                </a:lnTo>
                <a:cubicBezTo>
                  <a:pt x="126487" y="5396658"/>
                  <a:pt x="0" y="4427600"/>
                  <a:pt x="0" y="3429000"/>
                </a:cubicBezTo>
                <a:cubicBezTo>
                  <a:pt x="0" y="2430400"/>
                  <a:pt x="126487" y="1461342"/>
                  <a:pt x="364311" y="536976"/>
                </a:cubicBezTo>
                <a:close/>
              </a:path>
            </a:pathLst>
          </a:custGeom>
          <a:solidFill>
            <a:schemeClr val="accent6">
              <a:lumMod val="60000"/>
              <a:lumOff val="40000"/>
            </a:schemeClr>
          </a:solidFill>
        </p:spPr>
        <p:txBody>
          <a:bodyPr wrap="square" lIns="0" tIns="0" rIns="0" bIns="731520" anchor="ctr" anchorCtr="0">
            <a:noAutofit/>
          </a:bodyPr>
          <a:lstStyle>
            <a:lvl1pPr marL="0" indent="0" algn="ctr">
              <a:buFontTx/>
              <a:buNone/>
              <a:defRPr sz="1000" b="0" i="0">
                <a:latin typeface="FuturaNext-Medium" panose="020B0602020204020303" pitchFamily="34" charset="77"/>
                <a:cs typeface="Arial" panose="020B0604020202020204" pitchFamily="34" charset="0"/>
              </a:defRPr>
            </a:lvl1pPr>
          </a:lstStyle>
          <a:p>
            <a:r>
              <a:rPr lang="en-US" dirty="0"/>
              <a:t>Drag and drop image or click icon to add</a:t>
            </a:r>
          </a:p>
        </p:txBody>
      </p:sp>
      <p:sp>
        <p:nvSpPr>
          <p:cNvPr id="14" name="Title 1">
            <a:extLst>
              <a:ext uri="{FF2B5EF4-FFF2-40B4-BE49-F238E27FC236}">
                <a16:creationId xmlns:a16="http://schemas.microsoft.com/office/drawing/2014/main" id="{DB7E7E5E-6141-2642-90D6-67DE014B061E}"/>
              </a:ext>
            </a:extLst>
          </p:cNvPr>
          <p:cNvSpPr>
            <a:spLocks noGrp="1"/>
          </p:cNvSpPr>
          <p:nvPr>
            <p:ph type="title" hasCustomPrompt="1"/>
          </p:nvPr>
        </p:nvSpPr>
        <p:spPr>
          <a:xfrm>
            <a:off x="685800" y="886968"/>
            <a:ext cx="5221224" cy="1141659"/>
          </a:xfrm>
        </p:spPr>
        <p:txBody>
          <a:bodyPr anchor="t" anchorCtr="0">
            <a:spAutoFit/>
          </a:bodyPr>
          <a:lstStyle>
            <a:lvl1pPr>
              <a:lnSpc>
                <a:spcPct val="110000"/>
              </a:lnSpc>
              <a:defRPr sz="2300" b="0" i="0">
                <a:latin typeface="FuturaNext-Medium" panose="020B0602020204020303" pitchFamily="34" charset="77"/>
              </a:defRPr>
            </a:lvl1pPr>
          </a:lstStyle>
          <a:p>
            <a:r>
              <a:rPr lang="en-US"/>
              <a:t>Long title sentence case, Lorem Ipsum has been the industry’s standard dummy text ever since the 1500s.</a:t>
            </a:r>
          </a:p>
        </p:txBody>
      </p:sp>
      <p:sp>
        <p:nvSpPr>
          <p:cNvPr id="15" name="Text Placeholder 8">
            <a:extLst>
              <a:ext uri="{FF2B5EF4-FFF2-40B4-BE49-F238E27FC236}">
                <a16:creationId xmlns:a16="http://schemas.microsoft.com/office/drawing/2014/main" id="{31B7C472-61C5-9E4A-A7C6-E77BB1B780B0}"/>
              </a:ext>
            </a:extLst>
          </p:cNvPr>
          <p:cNvSpPr>
            <a:spLocks noGrp="1"/>
          </p:cNvSpPr>
          <p:nvPr>
            <p:ph type="body" sz="quarter" idx="10" hasCustomPrompt="1"/>
          </p:nvPr>
        </p:nvSpPr>
        <p:spPr>
          <a:xfrm>
            <a:off x="685800" y="2371745"/>
            <a:ext cx="5221224" cy="3599287"/>
          </a:xfrm>
        </p:spPr>
        <p:txBody>
          <a:bodyPr/>
          <a:lstStyle>
            <a:lvl1pPr>
              <a:defRPr/>
            </a:lvl1pPr>
          </a:lstStyle>
          <a:p>
            <a:pPr lvl="0"/>
            <a:r>
              <a:rPr lang="en-US"/>
              <a:t>Lorem Ipsum is simply dummy text of the printing and typesetting industry. Lorem Ipsum has been the industry's standard dummy text ever since the 1500s.</a:t>
            </a:r>
          </a:p>
          <a:p>
            <a:pPr lvl="1"/>
            <a:r>
              <a:rPr lang="en-US"/>
              <a:t>First level</a:t>
            </a:r>
          </a:p>
          <a:p>
            <a:pPr lvl="2"/>
            <a:r>
              <a:rPr lang="en-US"/>
              <a:t>Second level</a:t>
            </a:r>
          </a:p>
          <a:p>
            <a:pPr lvl="3"/>
            <a:r>
              <a:rPr lang="en-US"/>
              <a:t>Third level</a:t>
            </a:r>
          </a:p>
          <a:p>
            <a:pPr lvl="0"/>
            <a:endParaRPr lang="en-US"/>
          </a:p>
          <a:p>
            <a:pPr lvl="0"/>
            <a:r>
              <a:rPr lang="en-US"/>
              <a:t>It has survived not only five centuries, but also the leap into electronic typesetting, remaining essentially unchanged. It was </a:t>
            </a:r>
            <a:r>
              <a:rPr lang="en-US" err="1"/>
              <a:t>popularised</a:t>
            </a:r>
            <a:r>
              <a:rPr lang="en-US"/>
              <a:t> in the 1960s with the release of </a:t>
            </a:r>
            <a:r>
              <a:rPr lang="en-US" err="1"/>
              <a:t>Letraset</a:t>
            </a:r>
            <a:r>
              <a:rPr lang="en-US"/>
              <a:t> sheets containing Lorem Ipsum passages, and more recently with desktop publishing software like Aldus PageMaker including versions of Lorem Ipsum.</a:t>
            </a:r>
          </a:p>
        </p:txBody>
      </p:sp>
    </p:spTree>
    <p:extLst>
      <p:ext uri="{BB962C8B-B14F-4D97-AF65-F5344CB8AC3E}">
        <p14:creationId xmlns:p14="http://schemas.microsoft.com/office/powerpoint/2010/main" val="196408029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wo Column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E322D-B09E-EF4A-8A59-66F7D1DE2F6B}"/>
              </a:ext>
            </a:extLst>
          </p:cNvPr>
          <p:cNvSpPr>
            <a:spLocks noGrp="1"/>
          </p:cNvSpPr>
          <p:nvPr>
            <p:ph type="title" hasCustomPrompt="1"/>
          </p:nvPr>
        </p:nvSpPr>
        <p:spPr>
          <a:xfrm>
            <a:off x="685800" y="685800"/>
            <a:ext cx="10817352" cy="749808"/>
          </a:xfrm>
        </p:spPr>
        <p:txBody>
          <a:bodyPr anchor="t" anchorCtr="0"/>
          <a:lstStyle>
            <a:lvl1pPr>
              <a:defRPr sz="2300" b="0" i="0">
                <a:latin typeface="FuturaNext-Medium" panose="020B0602020204020303" pitchFamily="34" charset="77"/>
              </a:defRPr>
            </a:lvl1pPr>
          </a:lstStyle>
          <a:p>
            <a:r>
              <a:rPr lang="en-US"/>
              <a:t>Long title sentence case, the standard chunk of Lorem Ipsum used since the 1500s is reproduced below for those interested.</a:t>
            </a:r>
          </a:p>
        </p:txBody>
      </p:sp>
      <p:sp>
        <p:nvSpPr>
          <p:cNvPr id="9" name="Text Placeholder 8">
            <a:extLst>
              <a:ext uri="{FF2B5EF4-FFF2-40B4-BE49-F238E27FC236}">
                <a16:creationId xmlns:a16="http://schemas.microsoft.com/office/drawing/2014/main" id="{17846D68-811B-D749-994D-32219EEDF59C}"/>
              </a:ext>
            </a:extLst>
          </p:cNvPr>
          <p:cNvSpPr>
            <a:spLocks noGrp="1"/>
          </p:cNvSpPr>
          <p:nvPr>
            <p:ph type="body" sz="quarter" idx="10" hasCustomPrompt="1"/>
          </p:nvPr>
        </p:nvSpPr>
        <p:spPr>
          <a:xfrm>
            <a:off x="685800" y="2183710"/>
            <a:ext cx="10817352" cy="3639312"/>
          </a:xfrm>
        </p:spPr>
        <p:txBody>
          <a:bodyPr numCol="2" spcCol="384048"/>
          <a:lstStyle>
            <a:lvl1pPr>
              <a:defRPr/>
            </a:lvl1pPr>
          </a:lstStyle>
          <a:p>
            <a:pPr lvl="0"/>
            <a:r>
              <a:rPr lang="en-US"/>
              <a:t>Lorem Ipsum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 essentially unchanged.</a:t>
            </a:r>
          </a:p>
          <a:p>
            <a:pPr lvl="1"/>
            <a:r>
              <a:rPr lang="en-US"/>
              <a:t>First level</a:t>
            </a:r>
          </a:p>
          <a:p>
            <a:pPr lvl="2"/>
            <a:r>
              <a:rPr lang="en-US"/>
              <a:t>Second level</a:t>
            </a:r>
          </a:p>
          <a:p>
            <a:pPr lvl="3"/>
            <a:r>
              <a:rPr lang="en-US"/>
              <a:t>Third level</a:t>
            </a:r>
          </a:p>
          <a:p>
            <a:pPr lvl="0"/>
            <a:endParaRPr lang="en-US"/>
          </a:p>
          <a:p>
            <a:pPr lvl="0"/>
            <a:r>
              <a:rPr lang="en-US"/>
              <a:t>It is a long established fact that a reader will be distracted by the readable content of a page when looking at its layout. The point of using Lorem Ipsum is that it has a more-or-less normal distribution of letters, as opposed to using ‘Content here, content here’, making it look like readable English. Many desktop publishing packages and web page editors now use Lorem Ipsum as their default model text, and a search for 'lorem ipsum' will uncover many web sites still in their infancy. Various versions have evolved over the years, sometimes by accident.</a:t>
            </a:r>
          </a:p>
          <a:p>
            <a:pPr lvl="0"/>
            <a:endParaRPr lang="en-US"/>
          </a:p>
          <a:p>
            <a:pPr lvl="0"/>
            <a:r>
              <a:rPr lang="en-US"/>
              <a:t>There are many variations of passages of Lorem Ipsum available, but the majority have suffered alteration in some form, by injected humor, or randomized words which don't look even slightly believable. If you are going to use a passage of Lorem Ipsum, you need to be sure there isn't anything embarrassing hidden in the middle of text.</a:t>
            </a:r>
          </a:p>
        </p:txBody>
      </p:sp>
      <p:sp>
        <p:nvSpPr>
          <p:cNvPr id="5" name="Subtitle 2">
            <a:extLst>
              <a:ext uri="{FF2B5EF4-FFF2-40B4-BE49-F238E27FC236}">
                <a16:creationId xmlns:a16="http://schemas.microsoft.com/office/drawing/2014/main" id="{A36173C8-29BB-4940-A3CF-7EC08F0A6ED5}"/>
              </a:ext>
            </a:extLst>
          </p:cNvPr>
          <p:cNvSpPr>
            <a:spLocks noGrp="1"/>
          </p:cNvSpPr>
          <p:nvPr>
            <p:ph type="subTitle" idx="11" hasCustomPrompt="1"/>
          </p:nvPr>
        </p:nvSpPr>
        <p:spPr>
          <a:xfrm>
            <a:off x="685800" y="1788850"/>
            <a:ext cx="10817352" cy="254813"/>
          </a:xfrm>
        </p:spPr>
        <p:txBody>
          <a:bodyPr anchor="t" anchorCtr="0">
            <a:noAutofit/>
          </a:bodyPr>
          <a:lstStyle>
            <a:lvl1pPr marL="0" indent="0" algn="l">
              <a:spcAft>
                <a:spcPts val="0"/>
              </a:spcAft>
              <a:buNone/>
              <a:defRPr sz="1400" b="0" i="0" kern="0" cap="none" spc="50" baseline="0">
                <a:solidFill>
                  <a:schemeClr val="accent1"/>
                </a:solidFill>
                <a:latin typeface="Futura Next DemiBold" panose="020B0602020204020303" pitchFamily="34" charset="77"/>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Subheads set in sentence case</a:t>
            </a:r>
          </a:p>
        </p:txBody>
      </p:sp>
      <p:sp>
        <p:nvSpPr>
          <p:cNvPr id="3" name="Slide Number Placeholder 2">
            <a:extLst>
              <a:ext uri="{FF2B5EF4-FFF2-40B4-BE49-F238E27FC236}">
                <a16:creationId xmlns:a16="http://schemas.microsoft.com/office/drawing/2014/main" id="{3A891E66-821B-E443-82D7-7E8B97C09F52}"/>
              </a:ext>
            </a:extLst>
          </p:cNvPr>
          <p:cNvSpPr>
            <a:spLocks noGrp="1"/>
          </p:cNvSpPr>
          <p:nvPr>
            <p:ph type="sldNum" sz="quarter" idx="12"/>
          </p:nvPr>
        </p:nvSpPr>
        <p:spPr/>
        <p:txBody>
          <a:bodyPr/>
          <a:lstStyle/>
          <a:p>
            <a:fld id="{58B792A5-9BAE-6942-BFE1-9FCDB51EA51E}" type="slidenum">
              <a:rPr lang="en-US" smtClean="0"/>
              <a:pPr/>
              <a:t>‹#›</a:t>
            </a:fld>
            <a:endParaRPr lang="en-US" dirty="0"/>
          </a:p>
        </p:txBody>
      </p:sp>
    </p:spTree>
    <p:extLst>
      <p:ext uri="{BB962C8B-B14F-4D97-AF65-F5344CB8AC3E}">
        <p14:creationId xmlns:p14="http://schemas.microsoft.com/office/powerpoint/2010/main" val="383841645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with short paragraph">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E322D-B09E-EF4A-8A59-66F7D1DE2F6B}"/>
              </a:ext>
            </a:extLst>
          </p:cNvPr>
          <p:cNvSpPr>
            <a:spLocks noGrp="1"/>
          </p:cNvSpPr>
          <p:nvPr>
            <p:ph type="title" hasCustomPrompt="1"/>
          </p:nvPr>
        </p:nvSpPr>
        <p:spPr>
          <a:xfrm>
            <a:off x="685800" y="2862072"/>
            <a:ext cx="3355848" cy="1143000"/>
          </a:xfrm>
        </p:spPr>
        <p:txBody>
          <a:bodyPr anchor="ctr" anchorCtr="0">
            <a:noAutofit/>
          </a:bodyPr>
          <a:lstStyle>
            <a:lvl1pPr>
              <a:defRPr sz="2300" b="0" i="0">
                <a:latin typeface="FuturaNext-Medium" panose="020B0602020204020303" pitchFamily="34" charset="77"/>
              </a:defRPr>
            </a:lvl1pPr>
          </a:lstStyle>
          <a:p>
            <a:r>
              <a:rPr lang="en-US"/>
              <a:t>Long title sentence case, lorem ipsum has been standard dummy text.</a:t>
            </a:r>
          </a:p>
        </p:txBody>
      </p:sp>
      <p:sp>
        <p:nvSpPr>
          <p:cNvPr id="9" name="Text Placeholder 8">
            <a:extLst>
              <a:ext uri="{FF2B5EF4-FFF2-40B4-BE49-F238E27FC236}">
                <a16:creationId xmlns:a16="http://schemas.microsoft.com/office/drawing/2014/main" id="{17846D68-811B-D749-994D-32219EEDF59C}"/>
              </a:ext>
            </a:extLst>
          </p:cNvPr>
          <p:cNvSpPr>
            <a:spLocks noGrp="1"/>
          </p:cNvSpPr>
          <p:nvPr>
            <p:ph type="body" sz="quarter" idx="10" hasCustomPrompt="1"/>
          </p:nvPr>
        </p:nvSpPr>
        <p:spPr>
          <a:xfrm>
            <a:off x="5358384" y="1901952"/>
            <a:ext cx="6153912" cy="3657600"/>
          </a:xfrm>
        </p:spPr>
        <p:txBody>
          <a:bodyPr numCol="1" spcCol="384048"/>
          <a:lstStyle>
            <a:lvl1pPr>
              <a:defRPr/>
            </a:lvl1pPr>
          </a:lstStyle>
          <a:p>
            <a:pPr lvl="0"/>
            <a:r>
              <a:rPr lang="en-US"/>
              <a:t>Lorem Ipsum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 essentially unchanged.</a:t>
            </a:r>
          </a:p>
          <a:p>
            <a:pPr lvl="1"/>
            <a:r>
              <a:rPr lang="en-US"/>
              <a:t>First level</a:t>
            </a:r>
          </a:p>
          <a:p>
            <a:pPr lvl="2"/>
            <a:r>
              <a:rPr lang="en-US"/>
              <a:t>Second level</a:t>
            </a:r>
          </a:p>
          <a:p>
            <a:pPr lvl="3"/>
            <a:r>
              <a:rPr lang="en-US"/>
              <a:t>Third level</a:t>
            </a:r>
          </a:p>
          <a:p>
            <a:pPr lvl="0"/>
            <a:endParaRPr lang="en-US"/>
          </a:p>
          <a:p>
            <a:pPr lvl="0"/>
            <a:r>
              <a:rPr lang="en-US"/>
              <a:t>It is a long established fact that a reader will be distracted by the readable content of a page when looking at its layout. The point of using Lorem Ipsum is that it has a more-or-less normal distribution of letters, as opposed to using ‘Content here, content here’.</a:t>
            </a:r>
          </a:p>
        </p:txBody>
      </p:sp>
      <p:sp>
        <p:nvSpPr>
          <p:cNvPr id="5" name="Subtitle 2">
            <a:extLst>
              <a:ext uri="{FF2B5EF4-FFF2-40B4-BE49-F238E27FC236}">
                <a16:creationId xmlns:a16="http://schemas.microsoft.com/office/drawing/2014/main" id="{A36173C8-29BB-4940-A3CF-7EC08F0A6ED5}"/>
              </a:ext>
            </a:extLst>
          </p:cNvPr>
          <p:cNvSpPr>
            <a:spLocks noGrp="1"/>
          </p:cNvSpPr>
          <p:nvPr>
            <p:ph type="subTitle" idx="11" hasCustomPrompt="1"/>
          </p:nvPr>
        </p:nvSpPr>
        <p:spPr>
          <a:xfrm>
            <a:off x="5358384" y="1490472"/>
            <a:ext cx="6153912" cy="256032"/>
          </a:xfrm>
        </p:spPr>
        <p:txBody>
          <a:bodyPr anchor="t" anchorCtr="0">
            <a:noAutofit/>
          </a:bodyPr>
          <a:lstStyle>
            <a:lvl1pPr marL="0" indent="0" algn="l">
              <a:spcAft>
                <a:spcPts val="0"/>
              </a:spcAft>
              <a:buNone/>
              <a:defRPr sz="1400" b="0" i="0" kern="0" cap="none" spc="50" baseline="0">
                <a:solidFill>
                  <a:schemeClr val="accent1"/>
                </a:solidFill>
                <a:latin typeface="Futura Next DemiBold" panose="020B0602020204020303" pitchFamily="34" charset="77"/>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Subheads set in sentence case</a:t>
            </a:r>
          </a:p>
        </p:txBody>
      </p:sp>
      <p:sp>
        <p:nvSpPr>
          <p:cNvPr id="3" name="Slide Number Placeholder 2">
            <a:extLst>
              <a:ext uri="{FF2B5EF4-FFF2-40B4-BE49-F238E27FC236}">
                <a16:creationId xmlns:a16="http://schemas.microsoft.com/office/drawing/2014/main" id="{EC7A992B-7848-D544-B4C3-4AAC89692C85}"/>
              </a:ext>
            </a:extLst>
          </p:cNvPr>
          <p:cNvSpPr>
            <a:spLocks noGrp="1"/>
          </p:cNvSpPr>
          <p:nvPr>
            <p:ph type="sldNum" sz="quarter" idx="12"/>
          </p:nvPr>
        </p:nvSpPr>
        <p:spPr/>
        <p:txBody>
          <a:bodyPr/>
          <a:lstStyle/>
          <a:p>
            <a:fld id="{58B792A5-9BAE-6942-BFE1-9FCDB51EA51E}" type="slidenum">
              <a:rPr lang="en-US" smtClean="0"/>
              <a:pPr/>
              <a:t>‹#›</a:t>
            </a:fld>
            <a:endParaRPr lang="en-US" dirty="0"/>
          </a:p>
        </p:txBody>
      </p:sp>
    </p:spTree>
    <p:extLst>
      <p:ext uri="{BB962C8B-B14F-4D97-AF65-F5344CB8AC3E}">
        <p14:creationId xmlns:p14="http://schemas.microsoft.com/office/powerpoint/2010/main" val="401320343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E322D-B09E-EF4A-8A59-66F7D1DE2F6B}"/>
              </a:ext>
            </a:extLst>
          </p:cNvPr>
          <p:cNvSpPr>
            <a:spLocks noGrp="1"/>
          </p:cNvSpPr>
          <p:nvPr>
            <p:ph type="title" hasCustomPrompt="1"/>
          </p:nvPr>
        </p:nvSpPr>
        <p:spPr>
          <a:xfrm>
            <a:off x="685800" y="685800"/>
            <a:ext cx="10817352" cy="749808"/>
          </a:xfrm>
        </p:spPr>
        <p:txBody>
          <a:bodyPr anchor="t" anchorCtr="0"/>
          <a:lstStyle>
            <a:lvl1pPr>
              <a:defRPr sz="2300" b="0" i="0">
                <a:latin typeface="FuturaNext-Medium" panose="020B0602020204020303" pitchFamily="34" charset="77"/>
              </a:defRPr>
            </a:lvl1pPr>
          </a:lstStyle>
          <a:p>
            <a:r>
              <a:rPr lang="en-US"/>
              <a:t>Long title sentence case, the standard chunk of Lorem Ipsum used since the 1500s is reproduced below for those interested.</a:t>
            </a:r>
          </a:p>
        </p:txBody>
      </p:sp>
      <p:sp>
        <p:nvSpPr>
          <p:cNvPr id="6" name="Chart Placeholder 12">
            <a:extLst>
              <a:ext uri="{FF2B5EF4-FFF2-40B4-BE49-F238E27FC236}">
                <a16:creationId xmlns:a16="http://schemas.microsoft.com/office/drawing/2014/main" id="{7AEAD2CC-107A-354B-9784-21BB6F199BA3}"/>
              </a:ext>
            </a:extLst>
          </p:cNvPr>
          <p:cNvSpPr>
            <a:spLocks noGrp="1"/>
          </p:cNvSpPr>
          <p:nvPr>
            <p:ph type="chart" sz="quarter" idx="10" hasCustomPrompt="1"/>
          </p:nvPr>
        </p:nvSpPr>
        <p:spPr>
          <a:xfrm>
            <a:off x="685979" y="1805796"/>
            <a:ext cx="10820170" cy="4136136"/>
          </a:xfrm>
          <a:prstGeom prst="rect">
            <a:avLst/>
          </a:prstGeom>
        </p:spPr>
        <p:txBody>
          <a:bodyPr tIns="914400" anchor="ctr" anchorCtr="0"/>
          <a:lstStyle>
            <a:lvl1pPr algn="ctr">
              <a:defRPr b="0" i="0"/>
            </a:lvl1pPr>
          </a:lstStyle>
          <a:p>
            <a:r>
              <a:rPr lang="en-US" dirty="0"/>
              <a:t>Insert or create a chart</a:t>
            </a:r>
          </a:p>
        </p:txBody>
      </p:sp>
      <p:sp>
        <p:nvSpPr>
          <p:cNvPr id="3" name="Slide Number Placeholder 2">
            <a:extLst>
              <a:ext uri="{FF2B5EF4-FFF2-40B4-BE49-F238E27FC236}">
                <a16:creationId xmlns:a16="http://schemas.microsoft.com/office/drawing/2014/main" id="{93E60096-6BE3-B249-A1A7-82EB308A1B48}"/>
              </a:ext>
            </a:extLst>
          </p:cNvPr>
          <p:cNvSpPr>
            <a:spLocks noGrp="1"/>
          </p:cNvSpPr>
          <p:nvPr>
            <p:ph type="sldNum" sz="quarter" idx="11"/>
          </p:nvPr>
        </p:nvSpPr>
        <p:spPr/>
        <p:txBody>
          <a:bodyPr/>
          <a:lstStyle/>
          <a:p>
            <a:fld id="{58B792A5-9BAE-6942-BFE1-9FCDB51EA51E}" type="slidenum">
              <a:rPr lang="en-US" smtClean="0"/>
              <a:pPr/>
              <a:t>‹#›</a:t>
            </a:fld>
            <a:endParaRPr lang="en-US" dirty="0"/>
          </a:p>
        </p:txBody>
      </p:sp>
    </p:spTree>
    <p:extLst>
      <p:ext uri="{BB962C8B-B14F-4D97-AF65-F5344CB8AC3E}">
        <p14:creationId xmlns:p14="http://schemas.microsoft.com/office/powerpoint/2010/main" val="189366351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E322D-B09E-EF4A-8A59-66F7D1DE2F6B}"/>
              </a:ext>
            </a:extLst>
          </p:cNvPr>
          <p:cNvSpPr>
            <a:spLocks noGrp="1"/>
          </p:cNvSpPr>
          <p:nvPr>
            <p:ph type="title" hasCustomPrompt="1"/>
          </p:nvPr>
        </p:nvSpPr>
        <p:spPr>
          <a:xfrm>
            <a:off x="685800" y="685800"/>
            <a:ext cx="10817352" cy="749808"/>
          </a:xfrm>
        </p:spPr>
        <p:txBody>
          <a:bodyPr anchor="t" anchorCtr="0"/>
          <a:lstStyle>
            <a:lvl1pPr>
              <a:defRPr sz="2300" b="0" i="0">
                <a:latin typeface="FuturaNext-Medium" panose="020B0602020204020303" pitchFamily="34" charset="77"/>
              </a:defRPr>
            </a:lvl1pPr>
          </a:lstStyle>
          <a:p>
            <a:r>
              <a:rPr lang="en-US"/>
              <a:t>Long title sentence case, the standard chunk of Lorem Ipsum used since the 1500s is reproduced below for those interested.</a:t>
            </a:r>
          </a:p>
        </p:txBody>
      </p:sp>
      <p:sp>
        <p:nvSpPr>
          <p:cNvPr id="3" name="Slide Number Placeholder 2">
            <a:extLst>
              <a:ext uri="{FF2B5EF4-FFF2-40B4-BE49-F238E27FC236}">
                <a16:creationId xmlns:a16="http://schemas.microsoft.com/office/drawing/2014/main" id="{F41A6B02-47AE-A348-BE2A-D3E113B9C3CD}"/>
              </a:ext>
            </a:extLst>
          </p:cNvPr>
          <p:cNvSpPr>
            <a:spLocks noGrp="1"/>
          </p:cNvSpPr>
          <p:nvPr>
            <p:ph type="sldNum" sz="quarter" idx="10"/>
          </p:nvPr>
        </p:nvSpPr>
        <p:spPr/>
        <p:txBody>
          <a:bodyPr/>
          <a:lstStyle/>
          <a:p>
            <a:fld id="{58B792A5-9BAE-6942-BFE1-9FCDB51EA51E}" type="slidenum">
              <a:rPr lang="en-US" smtClean="0"/>
              <a:pPr/>
              <a:t>‹#›</a:t>
            </a:fld>
            <a:endParaRPr lang="en-US" dirty="0"/>
          </a:p>
        </p:txBody>
      </p:sp>
    </p:spTree>
    <p:extLst>
      <p:ext uri="{BB962C8B-B14F-4D97-AF65-F5344CB8AC3E}">
        <p14:creationId xmlns:p14="http://schemas.microsoft.com/office/powerpoint/2010/main" val="254799679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Logo with Copy">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17846D68-811B-D749-994D-32219EEDF59C}"/>
              </a:ext>
            </a:extLst>
          </p:cNvPr>
          <p:cNvSpPr>
            <a:spLocks noGrp="1"/>
          </p:cNvSpPr>
          <p:nvPr>
            <p:ph type="body" sz="quarter" idx="10" hasCustomPrompt="1"/>
          </p:nvPr>
        </p:nvSpPr>
        <p:spPr>
          <a:xfrm>
            <a:off x="685800" y="1097280"/>
            <a:ext cx="3355848" cy="4206240"/>
          </a:xfrm>
        </p:spPr>
        <p:txBody>
          <a:bodyPr numCol="1" spcCol="384048"/>
          <a:lstStyle>
            <a:lvl1pPr>
              <a:defRPr/>
            </a:lvl1pPr>
          </a:lstStyle>
          <a:p>
            <a:pPr lvl="0"/>
            <a:r>
              <a:rPr lang="en-US"/>
              <a:t>Lorem Ipsum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err="1"/>
              <a:t>popularised</a:t>
            </a:r>
            <a:r>
              <a:rPr lang="en-US"/>
              <a:t> in the 1960s with the release of </a:t>
            </a:r>
            <a:r>
              <a:rPr lang="en-US" err="1"/>
              <a:t>Letraset</a:t>
            </a:r>
            <a:r>
              <a:rPr lang="en-US"/>
              <a:t> sheets containing Lorem Ipsum passages, and more recently with desktop publishing software like Aldus PageMaker including versions of Lorem Ipsum.</a:t>
            </a:r>
          </a:p>
        </p:txBody>
      </p:sp>
      <p:sp>
        <p:nvSpPr>
          <p:cNvPr id="5" name="Subtitle 2">
            <a:extLst>
              <a:ext uri="{FF2B5EF4-FFF2-40B4-BE49-F238E27FC236}">
                <a16:creationId xmlns:a16="http://schemas.microsoft.com/office/drawing/2014/main" id="{A36173C8-29BB-4940-A3CF-7EC08F0A6ED5}"/>
              </a:ext>
            </a:extLst>
          </p:cNvPr>
          <p:cNvSpPr>
            <a:spLocks noGrp="1"/>
          </p:cNvSpPr>
          <p:nvPr>
            <p:ph type="subTitle" idx="11" hasCustomPrompt="1"/>
          </p:nvPr>
        </p:nvSpPr>
        <p:spPr>
          <a:xfrm>
            <a:off x="685800" y="685800"/>
            <a:ext cx="3355848" cy="256032"/>
          </a:xfrm>
        </p:spPr>
        <p:txBody>
          <a:bodyPr anchor="t" anchorCtr="0">
            <a:noAutofit/>
          </a:bodyPr>
          <a:lstStyle>
            <a:lvl1pPr marL="0" indent="0" algn="l">
              <a:spcAft>
                <a:spcPts val="0"/>
              </a:spcAft>
              <a:buNone/>
              <a:defRPr sz="1400" b="0" i="0" kern="0" cap="none" spc="50" baseline="0">
                <a:solidFill>
                  <a:schemeClr val="accent1"/>
                </a:solidFill>
                <a:latin typeface="Futura Next DemiBold" panose="020B0602020204020303" pitchFamily="34" charset="77"/>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Subheads set in sentence case</a:t>
            </a:r>
          </a:p>
        </p:txBody>
      </p:sp>
      <p:sp>
        <p:nvSpPr>
          <p:cNvPr id="6" name="Picture Placeholder 14">
            <a:extLst>
              <a:ext uri="{FF2B5EF4-FFF2-40B4-BE49-F238E27FC236}">
                <a16:creationId xmlns:a16="http://schemas.microsoft.com/office/drawing/2014/main" id="{909FA3C1-387A-6442-B58B-1D1E68584C0C}"/>
              </a:ext>
            </a:extLst>
          </p:cNvPr>
          <p:cNvSpPr>
            <a:spLocks noGrp="1"/>
          </p:cNvSpPr>
          <p:nvPr>
            <p:ph type="pic" sz="quarter" idx="12" hasCustomPrompt="1"/>
          </p:nvPr>
        </p:nvSpPr>
        <p:spPr>
          <a:xfrm>
            <a:off x="4419600" y="0"/>
            <a:ext cx="7772400" cy="6858000"/>
          </a:xfrm>
          <a:prstGeom prst="rect">
            <a:avLst/>
          </a:prstGeom>
          <a:solidFill>
            <a:schemeClr val="accent6">
              <a:lumMod val="60000"/>
              <a:lumOff val="40000"/>
            </a:schemeClr>
          </a:solidFill>
        </p:spPr>
        <p:txBody>
          <a:bodyPr tIns="640080" bIns="0" anchor="ctr" anchorCtr="0"/>
          <a:lstStyle>
            <a:lvl1pPr marL="0" indent="0" algn="ctr">
              <a:lnSpc>
                <a:spcPct val="110000"/>
              </a:lnSpc>
              <a:buFontTx/>
              <a:buNone/>
              <a:defRPr sz="1000" b="0" i="0" baseline="0">
                <a:solidFill>
                  <a:schemeClr val="tx1"/>
                </a:solidFill>
                <a:latin typeface="FuturaNext-Medium" panose="020B0602020204020303" pitchFamily="34" charset="77"/>
                <a:cs typeface="FuturaNext-Medium" panose="020B0602020204020303" pitchFamily="34" charset="77"/>
              </a:defRPr>
            </a:lvl1pPr>
          </a:lstStyle>
          <a:p>
            <a:r>
              <a:rPr lang="en-US" dirty="0"/>
              <a:t>Insert your logos here</a:t>
            </a:r>
          </a:p>
        </p:txBody>
      </p:sp>
      <p:sp>
        <p:nvSpPr>
          <p:cNvPr id="2" name="Slide Number Placeholder 1">
            <a:extLst>
              <a:ext uri="{FF2B5EF4-FFF2-40B4-BE49-F238E27FC236}">
                <a16:creationId xmlns:a16="http://schemas.microsoft.com/office/drawing/2014/main" id="{183063AE-43C7-0448-9F6E-8CF9A35727E2}"/>
              </a:ext>
            </a:extLst>
          </p:cNvPr>
          <p:cNvSpPr>
            <a:spLocks noGrp="1"/>
          </p:cNvSpPr>
          <p:nvPr>
            <p:ph type="sldNum" sz="quarter" idx="13"/>
          </p:nvPr>
        </p:nvSpPr>
        <p:spPr/>
        <p:txBody>
          <a:bodyPr/>
          <a:lstStyle>
            <a:lvl1pPr>
              <a:defRPr>
                <a:solidFill>
                  <a:schemeClr val="bg1"/>
                </a:solidFill>
              </a:defRPr>
            </a:lvl1pPr>
          </a:lstStyle>
          <a:p>
            <a:fld id="{58B792A5-9BAE-6942-BFE1-9FCDB51EA51E}" type="slidenum">
              <a:rPr lang="en-US" smtClean="0"/>
              <a:pPr/>
              <a:t>‹#›</a:t>
            </a:fld>
            <a:endParaRPr lang="en-US" dirty="0"/>
          </a:p>
        </p:txBody>
      </p:sp>
    </p:spTree>
    <p:extLst>
      <p:ext uri="{BB962C8B-B14F-4D97-AF65-F5344CB8AC3E}">
        <p14:creationId xmlns:p14="http://schemas.microsoft.com/office/powerpoint/2010/main" val="365828664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Logo Full Page">
    <p:spTree>
      <p:nvGrpSpPr>
        <p:cNvPr id="1" name=""/>
        <p:cNvGrpSpPr/>
        <p:nvPr/>
      </p:nvGrpSpPr>
      <p:grpSpPr>
        <a:xfrm>
          <a:off x="0" y="0"/>
          <a:ext cx="0" cy="0"/>
          <a:chOff x="0" y="0"/>
          <a:chExt cx="0" cy="0"/>
        </a:xfrm>
      </p:grpSpPr>
      <p:sp>
        <p:nvSpPr>
          <p:cNvPr id="3" name="Picture Placeholder 14">
            <a:extLst>
              <a:ext uri="{FF2B5EF4-FFF2-40B4-BE49-F238E27FC236}">
                <a16:creationId xmlns:a16="http://schemas.microsoft.com/office/drawing/2014/main" id="{D3FCD2E8-B38F-154E-A1D1-148E331A35C0}"/>
              </a:ext>
            </a:extLst>
          </p:cNvPr>
          <p:cNvSpPr>
            <a:spLocks noGrp="1"/>
          </p:cNvSpPr>
          <p:nvPr>
            <p:ph type="pic" sz="quarter" idx="11" hasCustomPrompt="1"/>
          </p:nvPr>
        </p:nvSpPr>
        <p:spPr>
          <a:xfrm>
            <a:off x="0" y="0"/>
            <a:ext cx="12188952" cy="6858000"/>
          </a:xfrm>
          <a:prstGeom prst="rect">
            <a:avLst/>
          </a:prstGeom>
          <a:solidFill>
            <a:schemeClr val="accent6">
              <a:lumMod val="60000"/>
              <a:lumOff val="40000"/>
            </a:schemeClr>
          </a:solidFill>
        </p:spPr>
        <p:txBody>
          <a:bodyPr tIns="640080" bIns="0" anchor="ctr" anchorCtr="0"/>
          <a:lstStyle>
            <a:lvl1pPr marL="0" indent="0" algn="ctr">
              <a:lnSpc>
                <a:spcPct val="110000"/>
              </a:lnSpc>
              <a:buFontTx/>
              <a:buNone/>
              <a:defRPr sz="1000" b="0" i="0" baseline="0">
                <a:solidFill>
                  <a:schemeClr val="tx1"/>
                </a:solidFill>
                <a:latin typeface="FuturaNext-Medium" panose="020B0602020204020303" pitchFamily="34" charset="77"/>
                <a:cs typeface="FuturaNext-Medium" panose="020B0602020204020303" pitchFamily="34" charset="77"/>
              </a:defRPr>
            </a:lvl1pPr>
          </a:lstStyle>
          <a:p>
            <a:r>
              <a:rPr lang="en-US" dirty="0"/>
              <a:t>Insert your logos here</a:t>
            </a:r>
          </a:p>
        </p:txBody>
      </p:sp>
      <p:sp>
        <p:nvSpPr>
          <p:cNvPr id="2" name="Title 1">
            <a:extLst>
              <a:ext uri="{FF2B5EF4-FFF2-40B4-BE49-F238E27FC236}">
                <a16:creationId xmlns:a16="http://schemas.microsoft.com/office/drawing/2014/main" id="{7B5E322D-B09E-EF4A-8A59-66F7D1DE2F6B}"/>
              </a:ext>
            </a:extLst>
          </p:cNvPr>
          <p:cNvSpPr>
            <a:spLocks noGrp="1"/>
          </p:cNvSpPr>
          <p:nvPr>
            <p:ph type="title" hasCustomPrompt="1"/>
          </p:nvPr>
        </p:nvSpPr>
        <p:spPr>
          <a:xfrm>
            <a:off x="685800" y="685800"/>
            <a:ext cx="10817352" cy="749808"/>
          </a:xfrm>
        </p:spPr>
        <p:txBody>
          <a:bodyPr anchor="t" anchorCtr="0"/>
          <a:lstStyle>
            <a:lvl1pPr>
              <a:defRPr sz="2300" b="0" i="0">
                <a:latin typeface="FuturaNext-Medium" panose="020B0602020204020303" pitchFamily="34" charset="77"/>
              </a:defRPr>
            </a:lvl1pPr>
          </a:lstStyle>
          <a:p>
            <a:r>
              <a:rPr lang="en-US"/>
              <a:t>Long title sentence case, the standard chunk of Lorem Ipsum used since the 1500s is reproduced below for those interested.</a:t>
            </a:r>
          </a:p>
        </p:txBody>
      </p:sp>
      <p:sp>
        <p:nvSpPr>
          <p:cNvPr id="4" name="Slide Number Placeholder 3">
            <a:extLst>
              <a:ext uri="{FF2B5EF4-FFF2-40B4-BE49-F238E27FC236}">
                <a16:creationId xmlns:a16="http://schemas.microsoft.com/office/drawing/2014/main" id="{5F643FF8-B6AD-F44E-B5A7-CEB62A0D2D01}"/>
              </a:ext>
            </a:extLst>
          </p:cNvPr>
          <p:cNvSpPr>
            <a:spLocks noGrp="1"/>
          </p:cNvSpPr>
          <p:nvPr>
            <p:ph type="sldNum" sz="quarter" idx="12"/>
          </p:nvPr>
        </p:nvSpPr>
        <p:spPr/>
        <p:txBody>
          <a:bodyPr/>
          <a:lstStyle>
            <a:lvl1pPr>
              <a:defRPr>
                <a:solidFill>
                  <a:schemeClr val="bg1"/>
                </a:solidFill>
              </a:defRPr>
            </a:lvl1pPr>
          </a:lstStyle>
          <a:p>
            <a:fld id="{58B792A5-9BAE-6942-BFE1-9FCDB51EA51E}" type="slidenum">
              <a:rPr lang="en-US" smtClean="0"/>
              <a:pPr/>
              <a:t>‹#›</a:t>
            </a:fld>
            <a:endParaRPr lang="en-US" dirty="0"/>
          </a:p>
        </p:txBody>
      </p:sp>
    </p:spTree>
    <p:extLst>
      <p:ext uri="{BB962C8B-B14F-4D97-AF65-F5344CB8AC3E}">
        <p14:creationId xmlns:p14="http://schemas.microsoft.com/office/powerpoint/2010/main" val="106094770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40EB734-3B5F-884D-8F8F-73E2C7325ABA}"/>
              </a:ext>
            </a:extLst>
          </p:cNvPr>
          <p:cNvSpPr>
            <a:spLocks noGrp="1"/>
          </p:cNvSpPr>
          <p:nvPr>
            <p:ph type="sldNum" sz="quarter" idx="10"/>
          </p:nvPr>
        </p:nvSpPr>
        <p:spPr/>
        <p:txBody>
          <a:bodyPr/>
          <a:lstStyle/>
          <a:p>
            <a:fld id="{58B792A5-9BAE-6942-BFE1-9FCDB51EA51E}" type="slidenum">
              <a:rPr lang="en-US" smtClean="0"/>
              <a:pPr/>
              <a:t>‹#›</a:t>
            </a:fld>
            <a:endParaRPr lang="en-US" dirty="0"/>
          </a:p>
        </p:txBody>
      </p:sp>
    </p:spTree>
    <p:extLst>
      <p:ext uri="{BB962C8B-B14F-4D97-AF65-F5344CB8AC3E}">
        <p14:creationId xmlns:p14="http://schemas.microsoft.com/office/powerpoint/2010/main" val="39276522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Cover — Black">
    <p:bg>
      <p:bgPr>
        <a:solidFill>
          <a:srgbClr val="191919"/>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835CA84-C41D-3D4C-BDC8-B98534EC6F2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47255" y="6114454"/>
            <a:ext cx="540000" cy="292500"/>
          </a:xfrm>
          <a:prstGeom prst="rect">
            <a:avLst/>
          </a:prstGeom>
        </p:spPr>
      </p:pic>
      <p:sp>
        <p:nvSpPr>
          <p:cNvPr id="9" name="TextBox 8">
            <a:extLst>
              <a:ext uri="{FF2B5EF4-FFF2-40B4-BE49-F238E27FC236}">
                <a16:creationId xmlns:a16="http://schemas.microsoft.com/office/drawing/2014/main" id="{65B1E31D-6F4F-8A44-9510-877FF0C83F03}"/>
              </a:ext>
            </a:extLst>
          </p:cNvPr>
          <p:cNvSpPr txBox="1"/>
          <p:nvPr userDrawn="1"/>
        </p:nvSpPr>
        <p:spPr>
          <a:xfrm>
            <a:off x="11339185" y="6110663"/>
            <a:ext cx="405560" cy="300082"/>
          </a:xfrm>
          <a:prstGeom prst="rect">
            <a:avLst/>
          </a:prstGeom>
          <a:noFill/>
        </p:spPr>
        <p:txBody>
          <a:bodyPr wrap="none" lIns="0" tIns="0" rIns="0" bIns="0" rtlCol="0">
            <a:spAutoFit/>
          </a:bodyPr>
          <a:lstStyle/>
          <a:p>
            <a:pPr algn="r"/>
            <a:r>
              <a:rPr lang="en-US" sz="650" dirty="0">
                <a:solidFill>
                  <a:schemeClr val="bg1"/>
                </a:solidFill>
              </a:rPr>
              <a:t>India</a:t>
            </a:r>
          </a:p>
          <a:p>
            <a:pPr algn="r"/>
            <a:r>
              <a:rPr lang="en-US" sz="650" dirty="0">
                <a:solidFill>
                  <a:schemeClr val="bg1"/>
                </a:solidFill>
              </a:rPr>
              <a:t>Experience</a:t>
            </a:r>
          </a:p>
          <a:p>
            <a:pPr algn="r"/>
            <a:r>
              <a:rPr lang="en-US" sz="650" dirty="0">
                <a:solidFill>
                  <a:schemeClr val="bg1"/>
                </a:solidFill>
              </a:rPr>
              <a:t>Capability</a:t>
            </a:r>
          </a:p>
        </p:txBody>
      </p:sp>
      <p:sp>
        <p:nvSpPr>
          <p:cNvPr id="18" name="Freeform 17">
            <a:extLst>
              <a:ext uri="{FF2B5EF4-FFF2-40B4-BE49-F238E27FC236}">
                <a16:creationId xmlns:a16="http://schemas.microsoft.com/office/drawing/2014/main" id="{08BED20E-8D46-3941-9D74-5DA807450C01}"/>
              </a:ext>
            </a:extLst>
          </p:cNvPr>
          <p:cNvSpPr/>
          <p:nvPr userDrawn="1"/>
        </p:nvSpPr>
        <p:spPr>
          <a:xfrm>
            <a:off x="1464564" y="0"/>
            <a:ext cx="9262872" cy="6858000"/>
          </a:xfrm>
          <a:custGeom>
            <a:avLst/>
            <a:gdLst>
              <a:gd name="connsiteX0" fmla="*/ 7514295 w 9262872"/>
              <a:gd name="connsiteY0" fmla="*/ 0 h 6858000"/>
              <a:gd name="connsiteX1" fmla="*/ 7744669 w 9262872"/>
              <a:gd name="connsiteY1" fmla="*/ 0 h 6858000"/>
              <a:gd name="connsiteX2" fmla="*/ 7745509 w 9262872"/>
              <a:gd name="connsiteY2" fmla="*/ 728 h 6858000"/>
              <a:gd name="connsiteX3" fmla="*/ 9262872 w 9262872"/>
              <a:gd name="connsiteY3" fmla="*/ 3429000 h 6858000"/>
              <a:gd name="connsiteX4" fmla="*/ 7745509 w 9262872"/>
              <a:gd name="connsiteY4" fmla="*/ 6857273 h 6858000"/>
              <a:gd name="connsiteX5" fmla="*/ 7744669 w 9262872"/>
              <a:gd name="connsiteY5" fmla="*/ 6858000 h 6858000"/>
              <a:gd name="connsiteX6" fmla="*/ 7514295 w 9262872"/>
              <a:gd name="connsiteY6" fmla="*/ 6858000 h 6858000"/>
              <a:gd name="connsiteX7" fmla="*/ 7644063 w 9262872"/>
              <a:gd name="connsiteY7" fmla="*/ 6745592 h 6858000"/>
              <a:gd name="connsiteX8" fmla="*/ 9111996 w 9262872"/>
              <a:gd name="connsiteY8" fmla="*/ 3429000 h 6858000"/>
              <a:gd name="connsiteX9" fmla="*/ 7644063 w 9262872"/>
              <a:gd name="connsiteY9" fmla="*/ 112408 h 6858000"/>
              <a:gd name="connsiteX10" fmla="*/ 1518203 w 9262872"/>
              <a:gd name="connsiteY10" fmla="*/ 0 h 6858000"/>
              <a:gd name="connsiteX11" fmla="*/ 1748577 w 9262872"/>
              <a:gd name="connsiteY11" fmla="*/ 0 h 6858000"/>
              <a:gd name="connsiteX12" fmla="*/ 1618809 w 9262872"/>
              <a:gd name="connsiteY12" fmla="*/ 112408 h 6858000"/>
              <a:gd name="connsiteX13" fmla="*/ 150876 w 9262872"/>
              <a:gd name="connsiteY13" fmla="*/ 3429000 h 6858000"/>
              <a:gd name="connsiteX14" fmla="*/ 1618809 w 9262872"/>
              <a:gd name="connsiteY14" fmla="*/ 6745592 h 6858000"/>
              <a:gd name="connsiteX15" fmla="*/ 1748577 w 9262872"/>
              <a:gd name="connsiteY15" fmla="*/ 6858000 h 6858000"/>
              <a:gd name="connsiteX16" fmla="*/ 1518203 w 9262872"/>
              <a:gd name="connsiteY16" fmla="*/ 6858000 h 6858000"/>
              <a:gd name="connsiteX17" fmla="*/ 1517364 w 9262872"/>
              <a:gd name="connsiteY17" fmla="*/ 6857273 h 6858000"/>
              <a:gd name="connsiteX18" fmla="*/ 0 w 9262872"/>
              <a:gd name="connsiteY18" fmla="*/ 3429000 h 6858000"/>
              <a:gd name="connsiteX19" fmla="*/ 1517364 w 9262872"/>
              <a:gd name="connsiteY19" fmla="*/ 72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262872" h="6858000">
                <a:moveTo>
                  <a:pt x="7514295" y="0"/>
                </a:moveTo>
                <a:lnTo>
                  <a:pt x="7744669" y="0"/>
                </a:lnTo>
                <a:lnTo>
                  <a:pt x="7745509" y="728"/>
                </a:lnTo>
                <a:cubicBezTo>
                  <a:pt x="8677657" y="847946"/>
                  <a:pt x="9262872" y="2070131"/>
                  <a:pt x="9262872" y="3429000"/>
                </a:cubicBezTo>
                <a:cubicBezTo>
                  <a:pt x="9262872" y="4787869"/>
                  <a:pt x="8677657" y="6010054"/>
                  <a:pt x="7745509" y="6857273"/>
                </a:cubicBezTo>
                <a:lnTo>
                  <a:pt x="7744669" y="6858000"/>
                </a:lnTo>
                <a:lnTo>
                  <a:pt x="7514295" y="6858000"/>
                </a:lnTo>
                <a:lnTo>
                  <a:pt x="7644063" y="6745592"/>
                </a:lnTo>
                <a:cubicBezTo>
                  <a:pt x="8545845" y="5925973"/>
                  <a:pt x="9111996" y="4743602"/>
                  <a:pt x="9111996" y="3429000"/>
                </a:cubicBezTo>
                <a:cubicBezTo>
                  <a:pt x="9111996" y="2114398"/>
                  <a:pt x="8545845" y="932028"/>
                  <a:pt x="7644063" y="112408"/>
                </a:cubicBezTo>
                <a:close/>
                <a:moveTo>
                  <a:pt x="1518203" y="0"/>
                </a:moveTo>
                <a:lnTo>
                  <a:pt x="1748577" y="0"/>
                </a:lnTo>
                <a:lnTo>
                  <a:pt x="1618809" y="112408"/>
                </a:lnTo>
                <a:cubicBezTo>
                  <a:pt x="717027" y="932028"/>
                  <a:pt x="150876" y="2114398"/>
                  <a:pt x="150876" y="3429000"/>
                </a:cubicBezTo>
                <a:cubicBezTo>
                  <a:pt x="150876" y="4743602"/>
                  <a:pt x="717027" y="5925973"/>
                  <a:pt x="1618809" y="6745592"/>
                </a:cubicBezTo>
                <a:lnTo>
                  <a:pt x="1748577" y="6858000"/>
                </a:lnTo>
                <a:lnTo>
                  <a:pt x="1518203" y="6858000"/>
                </a:lnTo>
                <a:lnTo>
                  <a:pt x="1517364" y="6857273"/>
                </a:lnTo>
                <a:cubicBezTo>
                  <a:pt x="585215" y="6010054"/>
                  <a:pt x="0" y="4787869"/>
                  <a:pt x="0" y="3429000"/>
                </a:cubicBezTo>
                <a:cubicBezTo>
                  <a:pt x="0" y="2070131"/>
                  <a:pt x="585215" y="847946"/>
                  <a:pt x="1517364" y="728"/>
                </a:cubicBezTo>
                <a:close/>
              </a:path>
            </a:pathLst>
          </a:custGeom>
          <a:gradFill>
            <a:gsLst>
              <a:gs pos="0">
                <a:schemeClr val="accent2"/>
              </a:gs>
              <a:gs pos="100000">
                <a:schemeClr val="accent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0" i="0" dirty="0">
              <a:latin typeface="Futura Next Book" panose="020B0502020204020303" pitchFamily="34" charset="77"/>
            </a:endParaRPr>
          </a:p>
        </p:txBody>
      </p:sp>
    </p:spTree>
    <p:extLst>
      <p:ext uri="{BB962C8B-B14F-4D97-AF65-F5344CB8AC3E}">
        <p14:creationId xmlns:p14="http://schemas.microsoft.com/office/powerpoint/2010/main" val="155942460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Title Slide">
    <p:bg>
      <p:bgPr>
        <a:solidFill>
          <a:srgbClr val="141414"/>
        </a:solidFill>
        <a:effectLst/>
      </p:bgPr>
    </p:bg>
    <p:spTree>
      <p:nvGrpSpPr>
        <p:cNvPr id="1" name=""/>
        <p:cNvGrpSpPr/>
        <p:nvPr/>
      </p:nvGrpSpPr>
      <p:grpSpPr>
        <a:xfrm>
          <a:off x="0" y="0"/>
          <a:ext cx="0" cy="0"/>
          <a:chOff x="0" y="0"/>
          <a:chExt cx="0" cy="0"/>
        </a:xfrm>
      </p:grpSpPr>
      <p:pic>
        <p:nvPicPr>
          <p:cNvPr id="28" name="Picture 27" descr="Background pattern&#10;&#10;Description automatically generated">
            <a:extLst>
              <a:ext uri="{FF2B5EF4-FFF2-40B4-BE49-F238E27FC236}">
                <a16:creationId xmlns:a16="http://schemas.microsoft.com/office/drawing/2014/main" id="{F18EC08F-88CB-1168-A213-196306C9ADA7}"/>
              </a:ext>
            </a:extLst>
          </p:cNvPr>
          <p:cNvPicPr>
            <a:picLocks noChangeAspect="1"/>
          </p:cNvPicPr>
          <p:nvPr userDrawn="1"/>
        </p:nvPicPr>
        <p:blipFill>
          <a:blip r:embed="rId2">
            <a:alphaModFix amt="11000"/>
          </a:blip>
          <a:stretch>
            <a:fillRect/>
          </a:stretch>
        </p:blipFill>
        <p:spPr>
          <a:xfrm>
            <a:off x="3262" y="0"/>
            <a:ext cx="12192000" cy="6852257"/>
          </a:xfrm>
          <a:prstGeom prst="rect">
            <a:avLst/>
          </a:prstGeom>
        </p:spPr>
      </p:pic>
      <p:pic>
        <p:nvPicPr>
          <p:cNvPr id="9" name="Picture 8">
            <a:extLst>
              <a:ext uri="{FF2B5EF4-FFF2-40B4-BE49-F238E27FC236}">
                <a16:creationId xmlns:a16="http://schemas.microsoft.com/office/drawing/2014/main" id="{BFE2BB58-C981-F0E7-4444-84F638D3601D}"/>
              </a:ext>
            </a:extLst>
          </p:cNvPr>
          <p:cNvPicPr>
            <a:picLocks noChangeAspect="1"/>
          </p:cNvPicPr>
          <p:nvPr userDrawn="1"/>
        </p:nvPicPr>
        <p:blipFill>
          <a:blip r:embed="rId3"/>
          <a:stretch>
            <a:fillRect/>
          </a:stretch>
        </p:blipFill>
        <p:spPr>
          <a:xfrm>
            <a:off x="567845" y="464807"/>
            <a:ext cx="1973005" cy="1973165"/>
          </a:xfrm>
          <a:prstGeom prst="rect">
            <a:avLst/>
          </a:prstGeom>
        </p:spPr>
      </p:pic>
      <p:pic>
        <p:nvPicPr>
          <p:cNvPr id="10" name="Picture 9">
            <a:extLst>
              <a:ext uri="{FF2B5EF4-FFF2-40B4-BE49-F238E27FC236}">
                <a16:creationId xmlns:a16="http://schemas.microsoft.com/office/drawing/2014/main" id="{3EA53B6E-7EE7-317C-D767-F37E36591929}"/>
              </a:ext>
            </a:extLst>
          </p:cNvPr>
          <p:cNvPicPr>
            <a:picLocks noChangeAspect="1"/>
          </p:cNvPicPr>
          <p:nvPr userDrawn="1"/>
        </p:nvPicPr>
        <p:blipFill>
          <a:blip r:embed="rId4"/>
          <a:stretch>
            <a:fillRect/>
          </a:stretch>
        </p:blipFill>
        <p:spPr>
          <a:xfrm>
            <a:off x="2540851" y="471115"/>
            <a:ext cx="1965388" cy="1973165"/>
          </a:xfrm>
          <a:prstGeom prst="rect">
            <a:avLst/>
          </a:prstGeom>
        </p:spPr>
      </p:pic>
      <p:pic>
        <p:nvPicPr>
          <p:cNvPr id="11" name="Picture 10">
            <a:extLst>
              <a:ext uri="{FF2B5EF4-FFF2-40B4-BE49-F238E27FC236}">
                <a16:creationId xmlns:a16="http://schemas.microsoft.com/office/drawing/2014/main" id="{BC4DEC21-C182-C8E8-8780-3B1315DBC2C4}"/>
              </a:ext>
            </a:extLst>
          </p:cNvPr>
          <p:cNvPicPr>
            <a:picLocks noChangeAspect="1"/>
          </p:cNvPicPr>
          <p:nvPr userDrawn="1"/>
        </p:nvPicPr>
        <p:blipFill>
          <a:blip r:embed="rId5"/>
          <a:stretch>
            <a:fillRect/>
          </a:stretch>
        </p:blipFill>
        <p:spPr>
          <a:xfrm>
            <a:off x="567845" y="2437972"/>
            <a:ext cx="1973005" cy="1973165"/>
          </a:xfrm>
          <a:prstGeom prst="rect">
            <a:avLst/>
          </a:prstGeom>
        </p:spPr>
      </p:pic>
      <p:pic>
        <p:nvPicPr>
          <p:cNvPr id="12" name="Picture 11">
            <a:extLst>
              <a:ext uri="{FF2B5EF4-FFF2-40B4-BE49-F238E27FC236}">
                <a16:creationId xmlns:a16="http://schemas.microsoft.com/office/drawing/2014/main" id="{7DA3B47D-2A57-149D-AB35-C86FE44D2D98}"/>
              </a:ext>
            </a:extLst>
          </p:cNvPr>
          <p:cNvPicPr>
            <a:picLocks noChangeAspect="1"/>
          </p:cNvPicPr>
          <p:nvPr userDrawn="1"/>
        </p:nvPicPr>
        <p:blipFill>
          <a:blip r:embed="rId6"/>
          <a:stretch>
            <a:fillRect/>
          </a:stretch>
        </p:blipFill>
        <p:spPr>
          <a:xfrm>
            <a:off x="2540851" y="2437972"/>
            <a:ext cx="1965388" cy="1973165"/>
          </a:xfrm>
          <a:prstGeom prst="rect">
            <a:avLst/>
          </a:prstGeom>
        </p:spPr>
      </p:pic>
      <p:pic>
        <p:nvPicPr>
          <p:cNvPr id="13" name="Picture 12">
            <a:extLst>
              <a:ext uri="{FF2B5EF4-FFF2-40B4-BE49-F238E27FC236}">
                <a16:creationId xmlns:a16="http://schemas.microsoft.com/office/drawing/2014/main" id="{FD589C2A-1BCC-52ED-D77F-DBE030464CAA}"/>
              </a:ext>
            </a:extLst>
          </p:cNvPr>
          <p:cNvPicPr>
            <a:picLocks noChangeAspect="1"/>
          </p:cNvPicPr>
          <p:nvPr userDrawn="1"/>
        </p:nvPicPr>
        <p:blipFill>
          <a:blip r:embed="rId7"/>
          <a:stretch>
            <a:fillRect/>
          </a:stretch>
        </p:blipFill>
        <p:spPr>
          <a:xfrm>
            <a:off x="567845" y="4404830"/>
            <a:ext cx="1965388" cy="1973165"/>
          </a:xfrm>
          <a:prstGeom prst="rect">
            <a:avLst/>
          </a:prstGeom>
        </p:spPr>
      </p:pic>
      <p:sp>
        <p:nvSpPr>
          <p:cNvPr id="15" name="TextBox 14">
            <a:extLst>
              <a:ext uri="{FF2B5EF4-FFF2-40B4-BE49-F238E27FC236}">
                <a16:creationId xmlns:a16="http://schemas.microsoft.com/office/drawing/2014/main" id="{490A893A-B567-E8E8-6C70-E0C550282C66}"/>
              </a:ext>
            </a:extLst>
          </p:cNvPr>
          <p:cNvSpPr txBox="1"/>
          <p:nvPr userDrawn="1"/>
        </p:nvSpPr>
        <p:spPr>
          <a:xfrm rot="-5400000">
            <a:off x="-1208460" y="3807089"/>
            <a:ext cx="2994426" cy="289310"/>
          </a:xfrm>
          <a:prstGeom prst="rect">
            <a:avLst/>
          </a:prstGeom>
          <a:noFill/>
        </p:spPr>
        <p:txBody>
          <a:bodyPr wrap="square">
            <a:spAutoFit/>
          </a:bodyPr>
          <a:lstStyle/>
          <a:p>
            <a:r>
              <a:rPr lang="en-IN" sz="1280" b="0" i="0" dirty="0">
                <a:solidFill>
                  <a:srgbClr val="5E6A69"/>
                </a:solidFill>
                <a:effectLst/>
                <a:latin typeface="Futura Next Light" panose="020B0402020204020303" pitchFamily="34" charset="77"/>
              </a:rPr>
              <a:t>experience training programme</a:t>
            </a:r>
          </a:p>
        </p:txBody>
      </p:sp>
      <p:pic>
        <p:nvPicPr>
          <p:cNvPr id="16" name="Picture 15">
            <a:extLst>
              <a:ext uri="{FF2B5EF4-FFF2-40B4-BE49-F238E27FC236}">
                <a16:creationId xmlns:a16="http://schemas.microsoft.com/office/drawing/2014/main" id="{EC13FC8F-4929-CB42-95D2-911521599BED}"/>
              </a:ext>
            </a:extLst>
          </p:cNvPr>
          <p:cNvPicPr>
            <a:picLocks noChangeAspect="1"/>
          </p:cNvPicPr>
          <p:nvPr userDrawn="1"/>
        </p:nvPicPr>
        <p:blipFill>
          <a:blip r:embed="rId8"/>
          <a:stretch>
            <a:fillRect/>
          </a:stretch>
        </p:blipFill>
        <p:spPr>
          <a:xfrm>
            <a:off x="2742233" y="4590403"/>
            <a:ext cx="1716971" cy="1717110"/>
          </a:xfrm>
          <a:prstGeom prst="rect">
            <a:avLst/>
          </a:prstGeom>
        </p:spPr>
      </p:pic>
      <p:pic>
        <p:nvPicPr>
          <p:cNvPr id="20" name="Picture 19">
            <a:extLst>
              <a:ext uri="{FF2B5EF4-FFF2-40B4-BE49-F238E27FC236}">
                <a16:creationId xmlns:a16="http://schemas.microsoft.com/office/drawing/2014/main" id="{0C2391C8-4586-950A-A2D4-5055055B9A4B}"/>
              </a:ext>
            </a:extLst>
          </p:cNvPr>
          <p:cNvPicPr>
            <a:picLocks noChangeAspect="1"/>
          </p:cNvPicPr>
          <p:nvPr userDrawn="1"/>
        </p:nvPicPr>
        <p:blipFill>
          <a:blip r:embed="rId9"/>
          <a:stretch>
            <a:fillRect/>
          </a:stretch>
        </p:blipFill>
        <p:spPr>
          <a:xfrm>
            <a:off x="5277273" y="514543"/>
            <a:ext cx="1688593" cy="480587"/>
          </a:xfrm>
          <a:prstGeom prst="rect">
            <a:avLst/>
          </a:prstGeom>
        </p:spPr>
      </p:pic>
      <p:pic>
        <p:nvPicPr>
          <p:cNvPr id="21" name="Picture 20">
            <a:extLst>
              <a:ext uri="{FF2B5EF4-FFF2-40B4-BE49-F238E27FC236}">
                <a16:creationId xmlns:a16="http://schemas.microsoft.com/office/drawing/2014/main" id="{C9509538-0C45-B037-C673-D1B1B0EE7421}"/>
              </a:ext>
            </a:extLst>
          </p:cNvPr>
          <p:cNvPicPr>
            <a:picLocks noChangeAspect="1"/>
          </p:cNvPicPr>
          <p:nvPr userDrawn="1"/>
        </p:nvPicPr>
        <p:blipFill>
          <a:blip r:embed="rId10"/>
          <a:stretch>
            <a:fillRect/>
          </a:stretch>
        </p:blipFill>
        <p:spPr>
          <a:xfrm>
            <a:off x="8053649" y="413828"/>
            <a:ext cx="3258574" cy="2765312"/>
          </a:xfrm>
          <a:prstGeom prst="rect">
            <a:avLst/>
          </a:prstGeom>
        </p:spPr>
      </p:pic>
      <p:pic>
        <p:nvPicPr>
          <p:cNvPr id="24" name="Picture 23">
            <a:extLst>
              <a:ext uri="{FF2B5EF4-FFF2-40B4-BE49-F238E27FC236}">
                <a16:creationId xmlns:a16="http://schemas.microsoft.com/office/drawing/2014/main" id="{41D28B2C-E255-7B0F-40C5-C43A435E75D4}"/>
              </a:ext>
            </a:extLst>
          </p:cNvPr>
          <p:cNvPicPr>
            <a:picLocks noChangeAspect="1"/>
          </p:cNvPicPr>
          <p:nvPr userDrawn="1"/>
        </p:nvPicPr>
        <p:blipFill>
          <a:blip r:embed="rId11"/>
          <a:stretch>
            <a:fillRect/>
          </a:stretch>
        </p:blipFill>
        <p:spPr>
          <a:xfrm>
            <a:off x="5295930" y="4061453"/>
            <a:ext cx="3258574" cy="2345232"/>
          </a:xfrm>
          <a:prstGeom prst="rect">
            <a:avLst/>
          </a:prstGeom>
        </p:spPr>
      </p:pic>
      <p:pic>
        <p:nvPicPr>
          <p:cNvPr id="25" name="Picture 24">
            <a:extLst>
              <a:ext uri="{FF2B5EF4-FFF2-40B4-BE49-F238E27FC236}">
                <a16:creationId xmlns:a16="http://schemas.microsoft.com/office/drawing/2014/main" id="{AC326793-48BD-3751-10C4-FA82DDE83063}"/>
              </a:ext>
            </a:extLst>
          </p:cNvPr>
          <p:cNvPicPr>
            <a:picLocks noChangeAspect="1"/>
          </p:cNvPicPr>
          <p:nvPr userDrawn="1"/>
        </p:nvPicPr>
        <p:blipFill>
          <a:blip r:embed="rId12"/>
          <a:stretch>
            <a:fillRect/>
          </a:stretch>
        </p:blipFill>
        <p:spPr>
          <a:xfrm>
            <a:off x="5253673" y="1601750"/>
            <a:ext cx="5045371" cy="3356208"/>
          </a:xfrm>
          <a:prstGeom prst="rect">
            <a:avLst/>
          </a:prstGeom>
        </p:spPr>
      </p:pic>
      <p:pic>
        <p:nvPicPr>
          <p:cNvPr id="26" name="Picture 25">
            <a:extLst>
              <a:ext uri="{FF2B5EF4-FFF2-40B4-BE49-F238E27FC236}">
                <a16:creationId xmlns:a16="http://schemas.microsoft.com/office/drawing/2014/main" id="{C0DDE513-968F-DA61-0354-83BC8CB55251}"/>
              </a:ext>
            </a:extLst>
          </p:cNvPr>
          <p:cNvPicPr>
            <a:picLocks noChangeAspect="1"/>
          </p:cNvPicPr>
          <p:nvPr userDrawn="1"/>
        </p:nvPicPr>
        <p:blipFill>
          <a:blip r:embed="rId13"/>
          <a:stretch>
            <a:fillRect/>
          </a:stretch>
        </p:blipFill>
        <p:spPr>
          <a:xfrm>
            <a:off x="11039481" y="5993263"/>
            <a:ext cx="735644" cy="396784"/>
          </a:xfrm>
          <a:prstGeom prst="rect">
            <a:avLst/>
          </a:prstGeom>
        </p:spPr>
      </p:pic>
      <p:pic>
        <p:nvPicPr>
          <p:cNvPr id="27" name="Picture 26">
            <a:extLst>
              <a:ext uri="{FF2B5EF4-FFF2-40B4-BE49-F238E27FC236}">
                <a16:creationId xmlns:a16="http://schemas.microsoft.com/office/drawing/2014/main" id="{31F07F85-ACB9-3443-2976-2862470BC81F}"/>
              </a:ext>
            </a:extLst>
          </p:cNvPr>
          <p:cNvPicPr>
            <a:picLocks noChangeAspect="1"/>
          </p:cNvPicPr>
          <p:nvPr userDrawn="1"/>
        </p:nvPicPr>
        <p:blipFill>
          <a:blip r:embed="rId14"/>
          <a:stretch>
            <a:fillRect/>
          </a:stretch>
        </p:blipFill>
        <p:spPr>
          <a:xfrm>
            <a:off x="10428266" y="3210208"/>
            <a:ext cx="844226" cy="850891"/>
          </a:xfrm>
          <a:prstGeom prst="rect">
            <a:avLst/>
          </a:prstGeom>
        </p:spPr>
      </p:pic>
      <p:sp>
        <p:nvSpPr>
          <p:cNvPr id="34" name="TextBox 33">
            <a:extLst>
              <a:ext uri="{FF2B5EF4-FFF2-40B4-BE49-F238E27FC236}">
                <a16:creationId xmlns:a16="http://schemas.microsoft.com/office/drawing/2014/main" id="{1FF53DC1-D8CC-16F7-8A1E-8EE05BE9A007}"/>
              </a:ext>
            </a:extLst>
          </p:cNvPr>
          <p:cNvSpPr txBox="1"/>
          <p:nvPr userDrawn="1"/>
        </p:nvSpPr>
        <p:spPr>
          <a:xfrm>
            <a:off x="5248895" y="5840271"/>
            <a:ext cx="1716971" cy="584775"/>
          </a:xfrm>
          <a:prstGeom prst="rect">
            <a:avLst/>
          </a:prstGeom>
          <a:noFill/>
        </p:spPr>
        <p:txBody>
          <a:bodyPr wrap="square">
            <a:spAutoFit/>
          </a:bodyPr>
          <a:lstStyle/>
          <a:p>
            <a:r>
              <a:rPr lang="en-IN" sz="1600" dirty="0">
                <a:solidFill>
                  <a:schemeClr val="bg1">
                    <a:lumMod val="85000"/>
                  </a:schemeClr>
                </a:solidFill>
                <a:effectLst/>
                <a:latin typeface="Futura Next Light" panose="020B0402020204020303" pitchFamily="34" charset="77"/>
              </a:rPr>
              <a:t>India experience studio</a:t>
            </a:r>
          </a:p>
        </p:txBody>
      </p:sp>
    </p:spTree>
    <p:extLst>
      <p:ext uri="{BB962C8B-B14F-4D97-AF65-F5344CB8AC3E}">
        <p14:creationId xmlns:p14="http://schemas.microsoft.com/office/powerpoint/2010/main" val="303175626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1_Section Header">
    <p:bg>
      <p:bgPr>
        <a:solidFill>
          <a:srgbClr val="141414"/>
        </a:solidFill>
        <a:effectLst/>
      </p:bgPr>
    </p:bg>
    <p:spTree>
      <p:nvGrpSpPr>
        <p:cNvPr id="1" name=""/>
        <p:cNvGrpSpPr/>
        <p:nvPr/>
      </p:nvGrpSpPr>
      <p:grpSpPr>
        <a:xfrm>
          <a:off x="0" y="0"/>
          <a:ext cx="0" cy="0"/>
          <a:chOff x="0" y="0"/>
          <a:chExt cx="0" cy="0"/>
        </a:xfrm>
      </p:grpSpPr>
      <p:pic>
        <p:nvPicPr>
          <p:cNvPr id="9" name="Picture 8" descr="Background pattern&#10;&#10;Description automatically generated">
            <a:extLst>
              <a:ext uri="{FF2B5EF4-FFF2-40B4-BE49-F238E27FC236}">
                <a16:creationId xmlns:a16="http://schemas.microsoft.com/office/drawing/2014/main" id="{C2D0C8BB-8A7C-0796-DD6E-549A64076526}"/>
              </a:ext>
            </a:extLst>
          </p:cNvPr>
          <p:cNvPicPr>
            <a:picLocks noChangeAspect="1"/>
          </p:cNvPicPr>
          <p:nvPr userDrawn="1"/>
        </p:nvPicPr>
        <p:blipFill>
          <a:blip r:embed="rId2">
            <a:alphaModFix amt="11000"/>
          </a:blip>
          <a:stretch>
            <a:fillRect/>
          </a:stretch>
        </p:blipFill>
        <p:spPr>
          <a:xfrm>
            <a:off x="3262" y="0"/>
            <a:ext cx="12192000" cy="6852257"/>
          </a:xfrm>
          <a:prstGeom prst="rect">
            <a:avLst/>
          </a:prstGeom>
        </p:spPr>
      </p:pic>
      <p:sp>
        <p:nvSpPr>
          <p:cNvPr id="6" name="Slide Number Placeholder 5"/>
          <p:cNvSpPr>
            <a:spLocks noGrp="1"/>
          </p:cNvSpPr>
          <p:nvPr>
            <p:ph type="sldNum" sz="quarter" idx="12"/>
          </p:nvPr>
        </p:nvSpPr>
        <p:spPr>
          <a:xfrm>
            <a:off x="9012085" y="6356350"/>
            <a:ext cx="2743200" cy="365125"/>
          </a:xfrm>
        </p:spPr>
        <p:txBody>
          <a:bodyPr/>
          <a:lstStyle>
            <a:lvl1pPr>
              <a:defRPr sz="880" b="0" i="0">
                <a:solidFill>
                  <a:schemeClr val="bg1"/>
                </a:solidFill>
                <a:latin typeface="Futura Next Light" panose="020B0402020204020303" pitchFamily="34" charset="77"/>
              </a:defRPr>
            </a:lvl1pPr>
          </a:lstStyle>
          <a:p>
            <a:fld id="{51DC41D6-638F-0445-836B-B263E0D58B4B}" type="slidenum">
              <a:rPr lang="en-US" smtClean="0"/>
              <a:pPr/>
              <a:t>‹#›</a:t>
            </a:fld>
            <a:endParaRPr lang="en-US" dirty="0"/>
          </a:p>
        </p:txBody>
      </p:sp>
      <p:pic>
        <p:nvPicPr>
          <p:cNvPr id="14" name="Picture 13">
            <a:extLst>
              <a:ext uri="{FF2B5EF4-FFF2-40B4-BE49-F238E27FC236}">
                <a16:creationId xmlns:a16="http://schemas.microsoft.com/office/drawing/2014/main" id="{1A43FCC6-9524-B6C6-CAF2-866B15D59047}"/>
              </a:ext>
            </a:extLst>
          </p:cNvPr>
          <p:cNvPicPr>
            <a:picLocks noChangeAspect="1"/>
          </p:cNvPicPr>
          <p:nvPr userDrawn="1"/>
        </p:nvPicPr>
        <p:blipFill>
          <a:blip r:embed="rId3"/>
          <a:stretch>
            <a:fillRect/>
          </a:stretch>
        </p:blipFill>
        <p:spPr>
          <a:xfrm>
            <a:off x="4568627" y="4622732"/>
            <a:ext cx="2601525" cy="1872347"/>
          </a:xfrm>
          <a:prstGeom prst="rect">
            <a:avLst/>
          </a:prstGeom>
        </p:spPr>
      </p:pic>
      <p:sp>
        <p:nvSpPr>
          <p:cNvPr id="15" name="Rounded Rectangle 14">
            <a:extLst>
              <a:ext uri="{FF2B5EF4-FFF2-40B4-BE49-F238E27FC236}">
                <a16:creationId xmlns:a16="http://schemas.microsoft.com/office/drawing/2014/main" id="{5C4CED9B-1F91-4D21-B2E2-DB1A2E7EC235}"/>
              </a:ext>
            </a:extLst>
          </p:cNvPr>
          <p:cNvSpPr/>
          <p:nvPr userDrawn="1"/>
        </p:nvSpPr>
        <p:spPr>
          <a:xfrm>
            <a:off x="806708" y="838727"/>
            <a:ext cx="1414847" cy="356905"/>
          </a:xfrm>
          <a:prstGeom prst="roundRect">
            <a:avLst>
              <a:gd name="adj" fmla="val 50000"/>
            </a:avLst>
          </a:prstGeom>
          <a:solidFill>
            <a:srgbClr val="FFE0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40" dirty="0"/>
          </a:p>
        </p:txBody>
      </p:sp>
      <p:sp>
        <p:nvSpPr>
          <p:cNvPr id="17" name="TextBox 16">
            <a:extLst>
              <a:ext uri="{FF2B5EF4-FFF2-40B4-BE49-F238E27FC236}">
                <a16:creationId xmlns:a16="http://schemas.microsoft.com/office/drawing/2014/main" id="{9132A485-BA22-6580-4159-1FB84844580C}"/>
              </a:ext>
            </a:extLst>
          </p:cNvPr>
          <p:cNvSpPr txBox="1"/>
          <p:nvPr userDrawn="1"/>
        </p:nvSpPr>
        <p:spPr>
          <a:xfrm>
            <a:off x="945655" y="881732"/>
            <a:ext cx="1186680" cy="264688"/>
          </a:xfrm>
          <a:prstGeom prst="rect">
            <a:avLst/>
          </a:prstGeom>
          <a:noFill/>
        </p:spPr>
        <p:txBody>
          <a:bodyPr wrap="square">
            <a:spAutoFit/>
          </a:bodyPr>
          <a:lstStyle/>
          <a:p>
            <a:pPr algn="ctr"/>
            <a:r>
              <a:rPr lang="en-IN" sz="1120" b="0" i="0" kern="0" baseline="0" dirty="0">
                <a:solidFill>
                  <a:srgbClr val="000000"/>
                </a:solidFill>
                <a:effectLst/>
                <a:latin typeface="Futura Next Book" panose="020B0502020204020303" pitchFamily="34" charset="77"/>
              </a:rPr>
              <a:t>user</a:t>
            </a:r>
            <a:r>
              <a:rPr lang="en-IN" sz="1120" b="0" i="0" dirty="0">
                <a:solidFill>
                  <a:srgbClr val="000000"/>
                </a:solidFill>
                <a:effectLst/>
                <a:latin typeface="Futura Next Book" panose="020B0502020204020303" pitchFamily="34" charset="77"/>
              </a:rPr>
              <a:t> experience</a:t>
            </a:r>
          </a:p>
        </p:txBody>
      </p:sp>
      <p:sp>
        <p:nvSpPr>
          <p:cNvPr id="2" name="Title 1">
            <a:extLst>
              <a:ext uri="{FF2B5EF4-FFF2-40B4-BE49-F238E27FC236}">
                <a16:creationId xmlns:a16="http://schemas.microsoft.com/office/drawing/2014/main" id="{6D84DD34-9100-C1EF-C064-DA361585DE50}"/>
              </a:ext>
            </a:extLst>
          </p:cNvPr>
          <p:cNvSpPr>
            <a:spLocks noGrp="1"/>
          </p:cNvSpPr>
          <p:nvPr>
            <p:ph type="title" hasCustomPrompt="1"/>
          </p:nvPr>
        </p:nvSpPr>
        <p:spPr>
          <a:xfrm>
            <a:off x="838200" y="1681094"/>
            <a:ext cx="6700810" cy="2867758"/>
          </a:xfrm>
        </p:spPr>
        <p:txBody>
          <a:bodyPr anchor="t">
            <a:normAutofit/>
          </a:bodyPr>
          <a:lstStyle>
            <a:lvl1pPr>
              <a:defRPr sz="6401" b="0" i="0" u="sng">
                <a:solidFill>
                  <a:schemeClr val="bg1"/>
                </a:solidFill>
                <a:latin typeface="Futura Next Book" panose="020B0502020204020303" pitchFamily="34" charset="77"/>
              </a:defRPr>
            </a:lvl1pPr>
          </a:lstStyle>
          <a:p>
            <a:r>
              <a:rPr lang="en-GB"/>
              <a:t>click to edit master title style</a:t>
            </a:r>
            <a:endParaRPr lang="en-US"/>
          </a:p>
        </p:txBody>
      </p:sp>
      <p:sp>
        <p:nvSpPr>
          <p:cNvPr id="11" name="Text Placeholder 16">
            <a:extLst>
              <a:ext uri="{FF2B5EF4-FFF2-40B4-BE49-F238E27FC236}">
                <a16:creationId xmlns:a16="http://schemas.microsoft.com/office/drawing/2014/main" id="{F7F4C614-7240-A23F-AC49-9E64CC24EF9B}"/>
              </a:ext>
            </a:extLst>
          </p:cNvPr>
          <p:cNvSpPr>
            <a:spLocks noGrp="1"/>
          </p:cNvSpPr>
          <p:nvPr>
            <p:ph type="body" sz="quarter" idx="14" hasCustomPrompt="1"/>
          </p:nvPr>
        </p:nvSpPr>
        <p:spPr>
          <a:xfrm>
            <a:off x="838200" y="4803131"/>
            <a:ext cx="4595253" cy="231183"/>
          </a:xfrm>
        </p:spPr>
        <p:txBody>
          <a:bodyPr>
            <a:noAutofit/>
          </a:bodyPr>
          <a:lstStyle>
            <a:lvl1pPr marL="0" indent="0">
              <a:buNone/>
              <a:defRPr sz="1280" b="0" i="0">
                <a:solidFill>
                  <a:schemeClr val="bg1">
                    <a:lumMod val="75000"/>
                  </a:schemeClr>
                </a:solidFill>
                <a:latin typeface="Futura Next Light" panose="020B0402020204020303" pitchFamily="34" charset="77"/>
              </a:defRPr>
            </a:lvl1pPr>
            <a:lvl2pPr marL="457184" indent="0">
              <a:buNone/>
              <a:defRPr sz="1440"/>
            </a:lvl2pPr>
            <a:lvl3pPr marL="914368" indent="0">
              <a:buNone/>
              <a:defRPr sz="1440"/>
            </a:lvl3pPr>
            <a:lvl4pPr marL="1371552" indent="0">
              <a:buNone/>
              <a:defRPr sz="1440"/>
            </a:lvl4pPr>
            <a:lvl5pPr marL="1828737" indent="0">
              <a:buNone/>
              <a:defRPr sz="1440"/>
            </a:lvl5pPr>
          </a:lstStyle>
          <a:p>
            <a:pPr lvl="0"/>
            <a:r>
              <a:rPr lang="en-GB"/>
              <a:t>duration : 45 mins</a:t>
            </a:r>
          </a:p>
        </p:txBody>
      </p:sp>
      <p:sp>
        <p:nvSpPr>
          <p:cNvPr id="18" name="Text Placeholder 16">
            <a:extLst>
              <a:ext uri="{FF2B5EF4-FFF2-40B4-BE49-F238E27FC236}">
                <a16:creationId xmlns:a16="http://schemas.microsoft.com/office/drawing/2014/main" id="{A95BDC37-299D-55AE-998A-7B6542B6D8AF}"/>
              </a:ext>
            </a:extLst>
          </p:cNvPr>
          <p:cNvSpPr>
            <a:spLocks noGrp="1"/>
          </p:cNvSpPr>
          <p:nvPr>
            <p:ph type="body" sz="quarter" idx="15" hasCustomPrompt="1"/>
          </p:nvPr>
        </p:nvSpPr>
        <p:spPr>
          <a:xfrm>
            <a:off x="838200" y="5094800"/>
            <a:ext cx="4595253" cy="221640"/>
          </a:xfrm>
        </p:spPr>
        <p:txBody>
          <a:bodyPr>
            <a:noAutofit/>
          </a:bodyPr>
          <a:lstStyle>
            <a:lvl1pPr marL="0" indent="0">
              <a:buNone/>
              <a:defRPr sz="1280" b="0" i="0">
                <a:solidFill>
                  <a:schemeClr val="bg1">
                    <a:lumMod val="75000"/>
                  </a:schemeClr>
                </a:solidFill>
                <a:latin typeface="Futura Next Light" panose="020B0402020204020303" pitchFamily="34" charset="77"/>
              </a:defRPr>
            </a:lvl1pPr>
            <a:lvl2pPr marL="457184" indent="0">
              <a:buNone/>
              <a:defRPr sz="1440"/>
            </a:lvl2pPr>
            <a:lvl3pPr marL="914368" indent="0">
              <a:buNone/>
              <a:defRPr sz="1440"/>
            </a:lvl3pPr>
            <a:lvl4pPr marL="1371552" indent="0">
              <a:buNone/>
              <a:defRPr sz="1440"/>
            </a:lvl4pPr>
            <a:lvl5pPr marL="1828737" indent="0">
              <a:buNone/>
              <a:defRPr sz="1440"/>
            </a:lvl5pPr>
          </a:lstStyle>
          <a:p>
            <a:pPr lvl="0"/>
            <a:r>
              <a:rPr lang="en-GB"/>
              <a:t>session by: Chetan </a:t>
            </a:r>
            <a:r>
              <a:rPr lang="en-GB" err="1"/>
              <a:t>syal</a:t>
            </a:r>
            <a:r>
              <a:rPr lang="en-GB"/>
              <a:t>, Dhiraj more</a:t>
            </a:r>
          </a:p>
        </p:txBody>
      </p:sp>
      <p:sp>
        <p:nvSpPr>
          <p:cNvPr id="23" name="TextBox 22">
            <a:extLst>
              <a:ext uri="{FF2B5EF4-FFF2-40B4-BE49-F238E27FC236}">
                <a16:creationId xmlns:a16="http://schemas.microsoft.com/office/drawing/2014/main" id="{94EEAB92-3E2E-84E0-8864-4F2492322A85}"/>
              </a:ext>
            </a:extLst>
          </p:cNvPr>
          <p:cNvSpPr txBox="1"/>
          <p:nvPr userDrawn="1"/>
        </p:nvSpPr>
        <p:spPr>
          <a:xfrm>
            <a:off x="806708" y="6333924"/>
            <a:ext cx="6098121" cy="240066"/>
          </a:xfrm>
          <a:prstGeom prst="rect">
            <a:avLst/>
          </a:prstGeom>
          <a:noFill/>
        </p:spPr>
        <p:txBody>
          <a:bodyPr wrap="square">
            <a:spAutoFit/>
          </a:bodyPr>
          <a:lstStyle/>
          <a:p>
            <a:pPr algn="l"/>
            <a:r>
              <a:rPr lang="en-IN" sz="960" b="0" i="0" dirty="0">
                <a:solidFill>
                  <a:schemeClr val="bg1">
                    <a:lumMod val="85000"/>
                  </a:schemeClr>
                </a:solidFill>
                <a:latin typeface="Futura Next Light" panose="020B0402020204020303" pitchFamily="34" charset="77"/>
              </a:rPr>
              <a:t>boot camp . India experience studio</a:t>
            </a:r>
          </a:p>
        </p:txBody>
      </p:sp>
    </p:spTree>
    <p:extLst>
      <p:ext uri="{BB962C8B-B14F-4D97-AF65-F5344CB8AC3E}">
        <p14:creationId xmlns:p14="http://schemas.microsoft.com/office/powerpoint/2010/main" val="65294119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pic>
        <p:nvPicPr>
          <p:cNvPr id="7" name="Picture 6" descr="Background pattern&#10;&#10;Description automatically generated">
            <a:extLst>
              <a:ext uri="{FF2B5EF4-FFF2-40B4-BE49-F238E27FC236}">
                <a16:creationId xmlns:a16="http://schemas.microsoft.com/office/drawing/2014/main" id="{8B5409AF-39AF-232F-4C9D-882A53DFE384}"/>
              </a:ext>
            </a:extLst>
          </p:cNvPr>
          <p:cNvPicPr>
            <a:picLocks noChangeAspect="1"/>
          </p:cNvPicPr>
          <p:nvPr userDrawn="1"/>
        </p:nvPicPr>
        <p:blipFill>
          <a:blip r:embed="rId2">
            <a:alphaModFix amt="6000"/>
          </a:blip>
          <a:stretch>
            <a:fillRect/>
          </a:stretch>
        </p:blipFill>
        <p:spPr>
          <a:xfrm>
            <a:off x="3262" y="0"/>
            <a:ext cx="12192000" cy="6852257"/>
          </a:xfrm>
          <a:prstGeom prst="rect">
            <a:avLst/>
          </a:prstGeom>
        </p:spPr>
      </p:pic>
      <p:sp>
        <p:nvSpPr>
          <p:cNvPr id="2" name="Title 1"/>
          <p:cNvSpPr>
            <a:spLocks noGrp="1"/>
          </p:cNvSpPr>
          <p:nvPr>
            <p:ph type="title" hasCustomPrompt="1"/>
          </p:nvPr>
        </p:nvSpPr>
        <p:spPr>
          <a:xfrm>
            <a:off x="838198" y="756319"/>
            <a:ext cx="10515600" cy="805642"/>
          </a:xfrm>
        </p:spPr>
        <p:txBody>
          <a:bodyPr>
            <a:normAutofit/>
          </a:bodyPr>
          <a:lstStyle>
            <a:lvl1pPr>
              <a:defRPr sz="2880" b="0" i="0" u="sng">
                <a:latin typeface="Futura Next Book" panose="020B0502020204020303" pitchFamily="34" charset="77"/>
              </a:defRPr>
            </a:lvl1pPr>
          </a:lstStyle>
          <a:p>
            <a:r>
              <a:rPr lang="en-GB"/>
              <a:t>course module </a:t>
            </a:r>
            <a:r>
              <a:rPr lang="en-GB" err="1"/>
              <a:t>tite</a:t>
            </a:r>
            <a:endParaRPr lang="en-US"/>
          </a:p>
        </p:txBody>
      </p:sp>
      <p:sp>
        <p:nvSpPr>
          <p:cNvPr id="3" name="Content Placeholder 2"/>
          <p:cNvSpPr>
            <a:spLocks noGrp="1"/>
          </p:cNvSpPr>
          <p:nvPr>
            <p:ph idx="1"/>
          </p:nvPr>
        </p:nvSpPr>
        <p:spPr>
          <a:xfrm>
            <a:off x="838198" y="1807291"/>
            <a:ext cx="5885911" cy="4088868"/>
          </a:xfrm>
        </p:spPr>
        <p:txBody>
          <a:bodyPr>
            <a:normAutofit/>
          </a:bodyPr>
          <a:lstStyle>
            <a:lvl1pPr>
              <a:defRPr sz="1440" b="0" i="0">
                <a:latin typeface="Futura Next Book" panose="020B0502020204020303" pitchFamily="34" charset="77"/>
              </a:defRPr>
            </a:lvl1pPr>
            <a:lvl2pPr>
              <a:defRPr sz="1280" b="0" i="0">
                <a:latin typeface="Futura Next Book" panose="020B0502020204020303" pitchFamily="34" charset="77"/>
              </a:defRPr>
            </a:lvl2pPr>
            <a:lvl3pPr>
              <a:defRPr sz="1120" b="0" i="0">
                <a:latin typeface="Futura Next Book" panose="020B0502020204020303" pitchFamily="34" charset="77"/>
              </a:defRPr>
            </a:lvl3pPr>
            <a:lvl4pPr>
              <a:defRPr sz="960" b="0" i="0">
                <a:latin typeface="Futura Next Book" panose="020B0502020204020303" pitchFamily="34" charset="77"/>
              </a:defRPr>
            </a:lvl4pPr>
            <a:lvl5pPr>
              <a:defRPr sz="960" b="0" i="0">
                <a:latin typeface="Futura Next Book" panose="020B0502020204020303" pitchFamily="34" charset="77"/>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Slide Number Placeholder 5"/>
          <p:cNvSpPr>
            <a:spLocks noGrp="1"/>
          </p:cNvSpPr>
          <p:nvPr>
            <p:ph type="sldNum" sz="quarter" idx="12"/>
          </p:nvPr>
        </p:nvSpPr>
        <p:spPr>
          <a:xfrm>
            <a:off x="9169573" y="6311901"/>
            <a:ext cx="2743200" cy="368303"/>
          </a:xfrm>
        </p:spPr>
        <p:txBody>
          <a:bodyPr/>
          <a:lstStyle/>
          <a:p>
            <a:fld id="{51DC41D6-638F-0445-836B-B263E0D58B4B}" type="slidenum">
              <a:rPr lang="en-US" smtClean="0"/>
              <a:t>‹#›</a:t>
            </a:fld>
            <a:endParaRPr lang="en-US" dirty="0"/>
          </a:p>
        </p:txBody>
      </p:sp>
      <p:sp>
        <p:nvSpPr>
          <p:cNvPr id="8" name="Rectangle 7">
            <a:extLst>
              <a:ext uri="{FF2B5EF4-FFF2-40B4-BE49-F238E27FC236}">
                <a16:creationId xmlns:a16="http://schemas.microsoft.com/office/drawing/2014/main" id="{BA7C1BB6-788C-8ED3-FDA3-FCD2349B9F1F}"/>
              </a:ext>
            </a:extLst>
          </p:cNvPr>
          <p:cNvSpPr/>
          <p:nvPr userDrawn="1"/>
        </p:nvSpPr>
        <p:spPr>
          <a:xfrm>
            <a:off x="0" y="0"/>
            <a:ext cx="197285" cy="6858000"/>
          </a:xfrm>
          <a:prstGeom prst="rect">
            <a:avLst/>
          </a:prstGeom>
          <a:solidFill>
            <a:srgbClr val="FFE0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40" dirty="0"/>
          </a:p>
        </p:txBody>
      </p:sp>
      <p:sp>
        <p:nvSpPr>
          <p:cNvPr id="17" name="Text Placeholder 16">
            <a:extLst>
              <a:ext uri="{FF2B5EF4-FFF2-40B4-BE49-F238E27FC236}">
                <a16:creationId xmlns:a16="http://schemas.microsoft.com/office/drawing/2014/main" id="{458A2B94-0213-22A2-F75E-776F45D7641B}"/>
              </a:ext>
            </a:extLst>
          </p:cNvPr>
          <p:cNvSpPr>
            <a:spLocks noGrp="1"/>
          </p:cNvSpPr>
          <p:nvPr>
            <p:ph type="body" sz="quarter" idx="13" hasCustomPrompt="1"/>
          </p:nvPr>
        </p:nvSpPr>
        <p:spPr>
          <a:xfrm>
            <a:off x="838198" y="348538"/>
            <a:ext cx="4595253" cy="231183"/>
          </a:xfrm>
        </p:spPr>
        <p:txBody>
          <a:bodyPr>
            <a:noAutofit/>
          </a:bodyPr>
          <a:lstStyle>
            <a:lvl1pPr marL="0" indent="0">
              <a:buNone/>
              <a:defRPr sz="1440" b="0" i="0">
                <a:latin typeface="Futura Next Book" panose="020B0502020204020303" pitchFamily="34" charset="77"/>
              </a:defRPr>
            </a:lvl1pPr>
            <a:lvl2pPr marL="457184" indent="0">
              <a:buNone/>
              <a:defRPr sz="1440"/>
            </a:lvl2pPr>
            <a:lvl3pPr marL="914368" indent="0">
              <a:buNone/>
              <a:defRPr sz="1440"/>
            </a:lvl3pPr>
            <a:lvl4pPr marL="1371552" indent="0">
              <a:buNone/>
              <a:defRPr sz="1440"/>
            </a:lvl4pPr>
            <a:lvl5pPr marL="1828737" indent="0">
              <a:buNone/>
              <a:defRPr sz="1440"/>
            </a:lvl5pPr>
          </a:lstStyle>
          <a:p>
            <a:pPr lvl="0"/>
            <a:r>
              <a:rPr lang="en-GB"/>
              <a:t>Course title goes ere</a:t>
            </a:r>
          </a:p>
        </p:txBody>
      </p:sp>
      <p:sp>
        <p:nvSpPr>
          <p:cNvPr id="10" name="Picture Placeholder 9">
            <a:extLst>
              <a:ext uri="{FF2B5EF4-FFF2-40B4-BE49-F238E27FC236}">
                <a16:creationId xmlns:a16="http://schemas.microsoft.com/office/drawing/2014/main" id="{FF16B62E-3195-20B2-7204-E02D51EF869C}"/>
              </a:ext>
            </a:extLst>
          </p:cNvPr>
          <p:cNvSpPr>
            <a:spLocks noGrp="1"/>
          </p:cNvSpPr>
          <p:nvPr>
            <p:ph type="pic" sz="quarter" idx="14"/>
          </p:nvPr>
        </p:nvSpPr>
        <p:spPr>
          <a:xfrm>
            <a:off x="6952530" y="1819166"/>
            <a:ext cx="4619742" cy="4088868"/>
          </a:xfrm>
        </p:spPr>
        <p:txBody>
          <a:bodyPr/>
          <a:lstStyle/>
          <a:p>
            <a:endParaRPr lang="en-US" dirty="0"/>
          </a:p>
        </p:txBody>
      </p:sp>
      <p:sp>
        <p:nvSpPr>
          <p:cNvPr id="4" name="TextBox 3">
            <a:extLst>
              <a:ext uri="{FF2B5EF4-FFF2-40B4-BE49-F238E27FC236}">
                <a16:creationId xmlns:a16="http://schemas.microsoft.com/office/drawing/2014/main" id="{0D11A7A0-D080-5F34-F85D-5EF18B8E20B1}"/>
              </a:ext>
            </a:extLst>
          </p:cNvPr>
          <p:cNvSpPr txBox="1"/>
          <p:nvPr userDrawn="1"/>
        </p:nvSpPr>
        <p:spPr>
          <a:xfrm>
            <a:off x="757386" y="6385232"/>
            <a:ext cx="6098121" cy="240066"/>
          </a:xfrm>
          <a:prstGeom prst="rect">
            <a:avLst/>
          </a:prstGeom>
          <a:noFill/>
        </p:spPr>
        <p:txBody>
          <a:bodyPr wrap="square">
            <a:spAutoFit/>
          </a:bodyPr>
          <a:lstStyle/>
          <a:p>
            <a:pPr algn="l"/>
            <a:r>
              <a:rPr lang="en-IN" sz="960" b="0" i="0" dirty="0">
                <a:solidFill>
                  <a:schemeClr val="tx1">
                    <a:lumMod val="85000"/>
                    <a:lumOff val="15000"/>
                  </a:schemeClr>
                </a:solidFill>
                <a:latin typeface="Futura Next Light" panose="020B0402020204020303" pitchFamily="34" charset="77"/>
              </a:rPr>
              <a:t>boot camp . India experience studio</a:t>
            </a:r>
          </a:p>
        </p:txBody>
      </p:sp>
    </p:spTree>
    <p:extLst>
      <p:ext uri="{BB962C8B-B14F-4D97-AF65-F5344CB8AC3E}">
        <p14:creationId xmlns:p14="http://schemas.microsoft.com/office/powerpoint/2010/main" val="42361513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pic>
        <p:nvPicPr>
          <p:cNvPr id="7" name="Picture 6" descr="Background pattern&#10;&#10;Description automatically generated">
            <a:extLst>
              <a:ext uri="{FF2B5EF4-FFF2-40B4-BE49-F238E27FC236}">
                <a16:creationId xmlns:a16="http://schemas.microsoft.com/office/drawing/2014/main" id="{8B5409AF-39AF-232F-4C9D-882A53DFE384}"/>
              </a:ext>
            </a:extLst>
          </p:cNvPr>
          <p:cNvPicPr>
            <a:picLocks noChangeAspect="1"/>
          </p:cNvPicPr>
          <p:nvPr userDrawn="1"/>
        </p:nvPicPr>
        <p:blipFill>
          <a:blip r:embed="rId2">
            <a:alphaModFix amt="6000"/>
          </a:blip>
          <a:stretch>
            <a:fillRect/>
          </a:stretch>
        </p:blipFill>
        <p:spPr>
          <a:xfrm>
            <a:off x="3262" y="0"/>
            <a:ext cx="12192000" cy="6852257"/>
          </a:xfrm>
          <a:prstGeom prst="rect">
            <a:avLst/>
          </a:prstGeom>
        </p:spPr>
      </p:pic>
      <p:sp>
        <p:nvSpPr>
          <p:cNvPr id="2" name="Title 1"/>
          <p:cNvSpPr>
            <a:spLocks noGrp="1"/>
          </p:cNvSpPr>
          <p:nvPr>
            <p:ph type="title" hasCustomPrompt="1"/>
          </p:nvPr>
        </p:nvSpPr>
        <p:spPr>
          <a:xfrm>
            <a:off x="838199" y="1395475"/>
            <a:ext cx="4751526" cy="4088868"/>
          </a:xfrm>
        </p:spPr>
        <p:txBody>
          <a:bodyPr anchor="t">
            <a:normAutofit/>
          </a:bodyPr>
          <a:lstStyle>
            <a:lvl1pPr>
              <a:defRPr sz="4801" b="0" i="0" u="sng">
                <a:latin typeface="Futura Next Book" panose="020B0502020204020303" pitchFamily="34" charset="77"/>
              </a:defRPr>
            </a:lvl1pPr>
          </a:lstStyle>
          <a:p>
            <a:r>
              <a:rPr lang="en-GB"/>
              <a:t>at the end of this session:</a:t>
            </a:r>
            <a:endParaRPr lang="en-US"/>
          </a:p>
        </p:txBody>
      </p:sp>
      <p:sp>
        <p:nvSpPr>
          <p:cNvPr id="3" name="Content Placeholder 2"/>
          <p:cNvSpPr>
            <a:spLocks noGrp="1"/>
          </p:cNvSpPr>
          <p:nvPr>
            <p:ph idx="1"/>
          </p:nvPr>
        </p:nvSpPr>
        <p:spPr>
          <a:xfrm>
            <a:off x="6230639" y="1364712"/>
            <a:ext cx="5028960" cy="4088868"/>
          </a:xfrm>
        </p:spPr>
        <p:txBody>
          <a:bodyPr>
            <a:normAutofit/>
          </a:bodyPr>
          <a:lstStyle>
            <a:lvl1pPr>
              <a:defRPr sz="1440" b="0" i="0">
                <a:latin typeface="Futura Next Light" panose="020B0402020204020303" pitchFamily="34" charset="77"/>
              </a:defRPr>
            </a:lvl1pPr>
            <a:lvl2pPr>
              <a:defRPr sz="1280" b="0" i="0">
                <a:latin typeface="Futura Next Light" panose="020B0402020204020303" pitchFamily="34" charset="77"/>
              </a:defRPr>
            </a:lvl2pPr>
            <a:lvl3pPr>
              <a:defRPr sz="1120" b="0" i="0">
                <a:latin typeface="Futura Next Light" panose="020B0402020204020303" pitchFamily="34" charset="77"/>
              </a:defRPr>
            </a:lvl3pPr>
            <a:lvl4pPr>
              <a:defRPr sz="960" b="0" i="0">
                <a:latin typeface="Futura Next Light" panose="020B0402020204020303" pitchFamily="34" charset="77"/>
              </a:defRPr>
            </a:lvl4pPr>
            <a:lvl5pPr>
              <a:defRPr sz="960" b="0" i="0">
                <a:latin typeface="Futura Next Light" panose="020B0402020204020303" pitchFamily="34" charset="77"/>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Slide Number Placeholder 5"/>
          <p:cNvSpPr>
            <a:spLocks noGrp="1"/>
          </p:cNvSpPr>
          <p:nvPr>
            <p:ph type="sldNum" sz="quarter" idx="12"/>
          </p:nvPr>
        </p:nvSpPr>
        <p:spPr>
          <a:xfrm>
            <a:off x="9169573" y="6311901"/>
            <a:ext cx="2743200" cy="368303"/>
          </a:xfrm>
        </p:spPr>
        <p:txBody>
          <a:bodyPr/>
          <a:lstStyle/>
          <a:p>
            <a:fld id="{51DC41D6-638F-0445-836B-B263E0D58B4B}" type="slidenum">
              <a:rPr lang="en-US" smtClean="0"/>
              <a:t>‹#›</a:t>
            </a:fld>
            <a:endParaRPr lang="en-US" dirty="0"/>
          </a:p>
        </p:txBody>
      </p:sp>
      <p:sp>
        <p:nvSpPr>
          <p:cNvPr id="8" name="Rectangle 7">
            <a:extLst>
              <a:ext uri="{FF2B5EF4-FFF2-40B4-BE49-F238E27FC236}">
                <a16:creationId xmlns:a16="http://schemas.microsoft.com/office/drawing/2014/main" id="{BA7C1BB6-788C-8ED3-FDA3-FCD2349B9F1F}"/>
              </a:ext>
            </a:extLst>
          </p:cNvPr>
          <p:cNvSpPr/>
          <p:nvPr userDrawn="1"/>
        </p:nvSpPr>
        <p:spPr>
          <a:xfrm>
            <a:off x="0" y="0"/>
            <a:ext cx="197285" cy="6858000"/>
          </a:xfrm>
          <a:prstGeom prst="rect">
            <a:avLst/>
          </a:prstGeom>
          <a:solidFill>
            <a:srgbClr val="FFE0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40" dirty="0"/>
          </a:p>
        </p:txBody>
      </p:sp>
      <p:sp>
        <p:nvSpPr>
          <p:cNvPr id="17" name="Text Placeholder 16">
            <a:extLst>
              <a:ext uri="{FF2B5EF4-FFF2-40B4-BE49-F238E27FC236}">
                <a16:creationId xmlns:a16="http://schemas.microsoft.com/office/drawing/2014/main" id="{458A2B94-0213-22A2-F75E-776F45D7641B}"/>
              </a:ext>
            </a:extLst>
          </p:cNvPr>
          <p:cNvSpPr>
            <a:spLocks noGrp="1"/>
          </p:cNvSpPr>
          <p:nvPr>
            <p:ph type="body" sz="quarter" idx="13" hasCustomPrompt="1"/>
          </p:nvPr>
        </p:nvSpPr>
        <p:spPr>
          <a:xfrm>
            <a:off x="838198" y="348538"/>
            <a:ext cx="4595253" cy="231183"/>
          </a:xfrm>
        </p:spPr>
        <p:txBody>
          <a:bodyPr>
            <a:noAutofit/>
          </a:bodyPr>
          <a:lstStyle>
            <a:lvl1pPr marL="0" indent="0">
              <a:buNone/>
              <a:defRPr sz="1440" b="0" i="0">
                <a:latin typeface="Futura Next Book" panose="020B0502020204020303" pitchFamily="34" charset="77"/>
              </a:defRPr>
            </a:lvl1pPr>
            <a:lvl2pPr marL="457184" indent="0">
              <a:buNone/>
              <a:defRPr sz="1440"/>
            </a:lvl2pPr>
            <a:lvl3pPr marL="914368" indent="0">
              <a:buNone/>
              <a:defRPr sz="1440"/>
            </a:lvl3pPr>
            <a:lvl4pPr marL="1371552" indent="0">
              <a:buNone/>
              <a:defRPr sz="1440"/>
            </a:lvl4pPr>
            <a:lvl5pPr marL="1828737" indent="0">
              <a:buNone/>
              <a:defRPr sz="1440"/>
            </a:lvl5pPr>
          </a:lstStyle>
          <a:p>
            <a:pPr lvl="0"/>
            <a:r>
              <a:rPr lang="en-GB"/>
              <a:t>Course title goes ere</a:t>
            </a:r>
          </a:p>
        </p:txBody>
      </p:sp>
      <p:sp>
        <p:nvSpPr>
          <p:cNvPr id="11" name="TextBox 10">
            <a:extLst>
              <a:ext uri="{FF2B5EF4-FFF2-40B4-BE49-F238E27FC236}">
                <a16:creationId xmlns:a16="http://schemas.microsoft.com/office/drawing/2014/main" id="{0BA592A5-8BA7-DAC2-01B2-AB97F3A35C87}"/>
              </a:ext>
            </a:extLst>
          </p:cNvPr>
          <p:cNvSpPr txBox="1"/>
          <p:nvPr userDrawn="1"/>
        </p:nvSpPr>
        <p:spPr>
          <a:xfrm>
            <a:off x="757386" y="6385232"/>
            <a:ext cx="6098121" cy="240066"/>
          </a:xfrm>
          <a:prstGeom prst="rect">
            <a:avLst/>
          </a:prstGeom>
          <a:noFill/>
        </p:spPr>
        <p:txBody>
          <a:bodyPr wrap="square">
            <a:spAutoFit/>
          </a:bodyPr>
          <a:lstStyle/>
          <a:p>
            <a:pPr algn="l"/>
            <a:r>
              <a:rPr lang="en-IN" sz="960" b="0" i="0" dirty="0">
                <a:solidFill>
                  <a:schemeClr val="tx1">
                    <a:lumMod val="85000"/>
                    <a:lumOff val="15000"/>
                  </a:schemeClr>
                </a:solidFill>
                <a:latin typeface="Futura Next Light" panose="020B0402020204020303" pitchFamily="34" charset="77"/>
              </a:rPr>
              <a:t>boot camp . India experience studio</a:t>
            </a:r>
          </a:p>
        </p:txBody>
      </p:sp>
    </p:spTree>
    <p:extLst>
      <p:ext uri="{BB962C8B-B14F-4D97-AF65-F5344CB8AC3E}">
        <p14:creationId xmlns:p14="http://schemas.microsoft.com/office/powerpoint/2010/main" val="128947150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pic>
        <p:nvPicPr>
          <p:cNvPr id="7" name="Picture 6" descr="Background pattern&#10;&#10;Description automatically generated">
            <a:extLst>
              <a:ext uri="{FF2B5EF4-FFF2-40B4-BE49-F238E27FC236}">
                <a16:creationId xmlns:a16="http://schemas.microsoft.com/office/drawing/2014/main" id="{8B5409AF-39AF-232F-4C9D-882A53DFE384}"/>
              </a:ext>
            </a:extLst>
          </p:cNvPr>
          <p:cNvPicPr>
            <a:picLocks noChangeAspect="1"/>
          </p:cNvPicPr>
          <p:nvPr userDrawn="1"/>
        </p:nvPicPr>
        <p:blipFill>
          <a:blip r:embed="rId2">
            <a:alphaModFix amt="6000"/>
          </a:blip>
          <a:stretch>
            <a:fillRect/>
          </a:stretch>
        </p:blipFill>
        <p:spPr>
          <a:xfrm>
            <a:off x="3262" y="0"/>
            <a:ext cx="12192000" cy="6852257"/>
          </a:xfrm>
          <a:prstGeom prst="rect">
            <a:avLst/>
          </a:prstGeom>
        </p:spPr>
      </p:pic>
      <p:sp>
        <p:nvSpPr>
          <p:cNvPr id="2" name="Title 1"/>
          <p:cNvSpPr>
            <a:spLocks noGrp="1"/>
          </p:cNvSpPr>
          <p:nvPr>
            <p:ph type="title" hasCustomPrompt="1"/>
          </p:nvPr>
        </p:nvSpPr>
        <p:spPr>
          <a:xfrm>
            <a:off x="838198" y="756319"/>
            <a:ext cx="10515600" cy="805642"/>
          </a:xfrm>
        </p:spPr>
        <p:txBody>
          <a:bodyPr>
            <a:normAutofit/>
          </a:bodyPr>
          <a:lstStyle>
            <a:lvl1pPr>
              <a:defRPr sz="2880" b="0" i="0" u="sng">
                <a:latin typeface="Futura Next Book" panose="020B0502020204020303" pitchFamily="34" charset="77"/>
              </a:defRPr>
            </a:lvl1pPr>
          </a:lstStyle>
          <a:p>
            <a:r>
              <a:rPr lang="en-GB"/>
              <a:t>course module </a:t>
            </a:r>
            <a:r>
              <a:rPr lang="en-GB" err="1"/>
              <a:t>tite</a:t>
            </a:r>
            <a:endParaRPr lang="en-US"/>
          </a:p>
        </p:txBody>
      </p:sp>
      <p:sp>
        <p:nvSpPr>
          <p:cNvPr id="3" name="Content Placeholder 2"/>
          <p:cNvSpPr>
            <a:spLocks noGrp="1"/>
          </p:cNvSpPr>
          <p:nvPr>
            <p:ph idx="1"/>
          </p:nvPr>
        </p:nvSpPr>
        <p:spPr>
          <a:xfrm>
            <a:off x="838198" y="1677054"/>
            <a:ext cx="10515600" cy="4219106"/>
          </a:xfrm>
        </p:spPr>
        <p:txBody>
          <a:bodyPr>
            <a:normAutofit/>
          </a:bodyPr>
          <a:lstStyle>
            <a:lvl1pPr>
              <a:defRPr sz="1440" b="0" i="0">
                <a:latin typeface="Futura Next Book" panose="020B0502020204020303" pitchFamily="34" charset="77"/>
              </a:defRPr>
            </a:lvl1pPr>
            <a:lvl2pPr>
              <a:defRPr sz="1280" b="0" i="0">
                <a:latin typeface="Futura Next Book" panose="020B0502020204020303" pitchFamily="34" charset="77"/>
              </a:defRPr>
            </a:lvl2pPr>
            <a:lvl3pPr>
              <a:defRPr sz="1120" b="0" i="0">
                <a:latin typeface="Futura Next Book" panose="020B0502020204020303" pitchFamily="34" charset="77"/>
              </a:defRPr>
            </a:lvl3pPr>
            <a:lvl4pPr>
              <a:defRPr sz="960" b="0" i="0">
                <a:latin typeface="Futura Next Book" panose="020B0502020204020303" pitchFamily="34" charset="77"/>
              </a:defRPr>
            </a:lvl4pPr>
            <a:lvl5pPr>
              <a:defRPr sz="960" b="0" i="0">
                <a:latin typeface="Futura Next Book" panose="020B0502020204020303" pitchFamily="34" charset="77"/>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Slide Number Placeholder 5"/>
          <p:cNvSpPr>
            <a:spLocks noGrp="1"/>
          </p:cNvSpPr>
          <p:nvPr>
            <p:ph type="sldNum" sz="quarter" idx="12"/>
          </p:nvPr>
        </p:nvSpPr>
        <p:spPr>
          <a:xfrm>
            <a:off x="9169573" y="6311901"/>
            <a:ext cx="2743200" cy="368303"/>
          </a:xfrm>
        </p:spPr>
        <p:txBody>
          <a:bodyPr/>
          <a:lstStyle/>
          <a:p>
            <a:fld id="{51DC41D6-638F-0445-836B-B263E0D58B4B}" type="slidenum">
              <a:rPr lang="en-US" smtClean="0"/>
              <a:t>‹#›</a:t>
            </a:fld>
            <a:endParaRPr lang="en-US" dirty="0"/>
          </a:p>
        </p:txBody>
      </p:sp>
      <p:sp>
        <p:nvSpPr>
          <p:cNvPr id="8" name="Rectangle 7">
            <a:extLst>
              <a:ext uri="{FF2B5EF4-FFF2-40B4-BE49-F238E27FC236}">
                <a16:creationId xmlns:a16="http://schemas.microsoft.com/office/drawing/2014/main" id="{BA7C1BB6-788C-8ED3-FDA3-FCD2349B9F1F}"/>
              </a:ext>
            </a:extLst>
          </p:cNvPr>
          <p:cNvSpPr/>
          <p:nvPr userDrawn="1"/>
        </p:nvSpPr>
        <p:spPr>
          <a:xfrm>
            <a:off x="0" y="0"/>
            <a:ext cx="197285" cy="6858000"/>
          </a:xfrm>
          <a:prstGeom prst="rect">
            <a:avLst/>
          </a:prstGeom>
          <a:solidFill>
            <a:srgbClr val="FFE0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40" dirty="0"/>
          </a:p>
        </p:txBody>
      </p:sp>
      <p:sp>
        <p:nvSpPr>
          <p:cNvPr id="17" name="Text Placeholder 16">
            <a:extLst>
              <a:ext uri="{FF2B5EF4-FFF2-40B4-BE49-F238E27FC236}">
                <a16:creationId xmlns:a16="http://schemas.microsoft.com/office/drawing/2014/main" id="{458A2B94-0213-22A2-F75E-776F45D7641B}"/>
              </a:ext>
            </a:extLst>
          </p:cNvPr>
          <p:cNvSpPr>
            <a:spLocks noGrp="1"/>
          </p:cNvSpPr>
          <p:nvPr>
            <p:ph type="body" sz="quarter" idx="13" hasCustomPrompt="1"/>
          </p:nvPr>
        </p:nvSpPr>
        <p:spPr>
          <a:xfrm>
            <a:off x="838198" y="348538"/>
            <a:ext cx="4595253" cy="231183"/>
          </a:xfrm>
        </p:spPr>
        <p:txBody>
          <a:bodyPr>
            <a:noAutofit/>
          </a:bodyPr>
          <a:lstStyle>
            <a:lvl1pPr marL="0" indent="0">
              <a:buNone/>
              <a:defRPr sz="1440" b="0" i="0">
                <a:latin typeface="Futura Next Book" panose="020B0502020204020303" pitchFamily="34" charset="77"/>
              </a:defRPr>
            </a:lvl1pPr>
            <a:lvl2pPr marL="457184" indent="0">
              <a:buNone/>
              <a:defRPr sz="1440"/>
            </a:lvl2pPr>
            <a:lvl3pPr marL="914368" indent="0">
              <a:buNone/>
              <a:defRPr sz="1440"/>
            </a:lvl3pPr>
            <a:lvl4pPr marL="1371552" indent="0">
              <a:buNone/>
              <a:defRPr sz="1440"/>
            </a:lvl4pPr>
            <a:lvl5pPr marL="1828737" indent="0">
              <a:buNone/>
              <a:defRPr sz="1440"/>
            </a:lvl5pPr>
          </a:lstStyle>
          <a:p>
            <a:pPr lvl="0"/>
            <a:r>
              <a:rPr lang="en-GB"/>
              <a:t>course title goes ere</a:t>
            </a:r>
          </a:p>
        </p:txBody>
      </p:sp>
      <p:sp>
        <p:nvSpPr>
          <p:cNvPr id="4" name="TextBox 3">
            <a:extLst>
              <a:ext uri="{FF2B5EF4-FFF2-40B4-BE49-F238E27FC236}">
                <a16:creationId xmlns:a16="http://schemas.microsoft.com/office/drawing/2014/main" id="{5F5C4EE1-82D4-41EB-0B9A-68C1EBD6110F}"/>
              </a:ext>
            </a:extLst>
          </p:cNvPr>
          <p:cNvSpPr txBox="1"/>
          <p:nvPr userDrawn="1"/>
        </p:nvSpPr>
        <p:spPr>
          <a:xfrm>
            <a:off x="757386" y="6385232"/>
            <a:ext cx="6098121" cy="240066"/>
          </a:xfrm>
          <a:prstGeom prst="rect">
            <a:avLst/>
          </a:prstGeom>
          <a:noFill/>
        </p:spPr>
        <p:txBody>
          <a:bodyPr wrap="square">
            <a:spAutoFit/>
          </a:bodyPr>
          <a:lstStyle/>
          <a:p>
            <a:pPr algn="l"/>
            <a:r>
              <a:rPr lang="en-IN" sz="960" b="0" i="0" dirty="0">
                <a:solidFill>
                  <a:schemeClr val="tx1">
                    <a:lumMod val="85000"/>
                    <a:lumOff val="15000"/>
                  </a:schemeClr>
                </a:solidFill>
                <a:latin typeface="Futura Next Light" panose="020B0402020204020303" pitchFamily="34" charset="77"/>
              </a:rPr>
              <a:t>boot camp . India experience studio</a:t>
            </a:r>
          </a:p>
        </p:txBody>
      </p:sp>
    </p:spTree>
    <p:extLst>
      <p:ext uri="{BB962C8B-B14F-4D97-AF65-F5344CB8AC3E}">
        <p14:creationId xmlns:p14="http://schemas.microsoft.com/office/powerpoint/2010/main" val="327276994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ack Cover — White">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5D4B068-A093-8C4E-BCC3-CA584FE85F4D}"/>
              </a:ext>
            </a:extLst>
          </p:cNvPr>
          <p:cNvSpPr txBox="1"/>
          <p:nvPr userDrawn="1"/>
        </p:nvSpPr>
        <p:spPr>
          <a:xfrm>
            <a:off x="685800" y="3099816"/>
            <a:ext cx="10817352" cy="661720"/>
          </a:xfrm>
          <a:prstGeom prst="rect">
            <a:avLst/>
          </a:prstGeom>
          <a:noFill/>
        </p:spPr>
        <p:txBody>
          <a:bodyPr wrap="none" lIns="0" tIns="0" rIns="0" bIns="0" rtlCol="0">
            <a:noAutofit/>
          </a:bodyPr>
          <a:lstStyle/>
          <a:p>
            <a:pPr algn="ctr"/>
            <a:r>
              <a:rPr lang="en-US" sz="4300" b="0" i="0" dirty="0">
                <a:latin typeface="Futura Next Book" panose="020B0502020204020303" pitchFamily="34" charset="77"/>
              </a:rPr>
              <a:t>thank you</a:t>
            </a:r>
          </a:p>
        </p:txBody>
      </p:sp>
      <p:sp>
        <p:nvSpPr>
          <p:cNvPr id="7" name="TextBox 6">
            <a:extLst>
              <a:ext uri="{FF2B5EF4-FFF2-40B4-BE49-F238E27FC236}">
                <a16:creationId xmlns:a16="http://schemas.microsoft.com/office/drawing/2014/main" id="{2A71E849-9F96-D344-8B44-13241F15C909}"/>
              </a:ext>
            </a:extLst>
          </p:cNvPr>
          <p:cNvSpPr txBox="1"/>
          <p:nvPr userDrawn="1"/>
        </p:nvSpPr>
        <p:spPr>
          <a:xfrm>
            <a:off x="685800" y="6291072"/>
            <a:ext cx="10817352" cy="107722"/>
          </a:xfrm>
          <a:prstGeom prst="rect">
            <a:avLst/>
          </a:prstGeom>
          <a:noFill/>
        </p:spPr>
        <p:txBody>
          <a:bodyPr wrap="none" lIns="0" tIns="0" rIns="0" bIns="0" rtlCol="0">
            <a:noAutofit/>
          </a:bodyPr>
          <a:lstStyle/>
          <a:p>
            <a:pPr algn="ctr"/>
            <a:r>
              <a:rPr lang="en-US" sz="700" b="0" i="0" spc="20" baseline="0" dirty="0">
                <a:latin typeface="FuturaNext-Medium" panose="020B0602020204020303" pitchFamily="34" charset="77"/>
              </a:rPr>
              <a:t>copyright publicis sapient | confidential</a:t>
            </a:r>
          </a:p>
        </p:txBody>
      </p:sp>
      <p:sp>
        <p:nvSpPr>
          <p:cNvPr id="4" name="Slide Number Placeholder 3">
            <a:extLst>
              <a:ext uri="{FF2B5EF4-FFF2-40B4-BE49-F238E27FC236}">
                <a16:creationId xmlns:a16="http://schemas.microsoft.com/office/drawing/2014/main" id="{031AFE5F-9272-664A-9A90-2B4544EDBDDD}"/>
              </a:ext>
            </a:extLst>
          </p:cNvPr>
          <p:cNvSpPr>
            <a:spLocks noGrp="1"/>
          </p:cNvSpPr>
          <p:nvPr>
            <p:ph type="sldNum" sz="quarter" idx="4"/>
          </p:nvPr>
        </p:nvSpPr>
        <p:spPr>
          <a:xfrm>
            <a:off x="11228832" y="6309360"/>
            <a:ext cx="274320" cy="92333"/>
          </a:xfrm>
          <a:prstGeom prst="rect">
            <a:avLst/>
          </a:prstGeom>
        </p:spPr>
        <p:txBody>
          <a:bodyPr vert="horz" lIns="0" tIns="0" rIns="0" bIns="0" rtlCol="0" anchor="ctr">
            <a:noAutofit/>
          </a:bodyPr>
          <a:lstStyle>
            <a:lvl1pPr algn="r">
              <a:defRPr sz="600" b="0" i="0">
                <a:solidFill>
                  <a:schemeClr val="bg1"/>
                </a:solidFill>
                <a:latin typeface="FuturaNext-Medium" panose="020B0602020204020303" pitchFamily="34" charset="77"/>
              </a:defRPr>
            </a:lvl1pPr>
          </a:lstStyle>
          <a:p>
            <a:fld id="{58B792A5-9BAE-6942-BFE1-9FCDB51EA51E}" type="slidenum">
              <a:rPr lang="en-US" smtClean="0"/>
              <a:pPr/>
              <a:t>‹#›</a:t>
            </a:fld>
            <a:endParaRPr lang="en-US" dirty="0"/>
          </a:p>
        </p:txBody>
      </p:sp>
    </p:spTree>
    <p:extLst>
      <p:ext uri="{BB962C8B-B14F-4D97-AF65-F5344CB8AC3E}">
        <p14:creationId xmlns:p14="http://schemas.microsoft.com/office/powerpoint/2010/main" val="187177037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ack Cover — Black">
    <p:bg>
      <p:bgPr>
        <a:solidFill>
          <a:schemeClr val="tx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5D4B068-A093-8C4E-BCC3-CA584FE85F4D}"/>
              </a:ext>
            </a:extLst>
          </p:cNvPr>
          <p:cNvSpPr txBox="1"/>
          <p:nvPr userDrawn="1"/>
        </p:nvSpPr>
        <p:spPr>
          <a:xfrm>
            <a:off x="685800" y="3099816"/>
            <a:ext cx="10817352" cy="661720"/>
          </a:xfrm>
          <a:prstGeom prst="rect">
            <a:avLst/>
          </a:prstGeom>
          <a:noFill/>
        </p:spPr>
        <p:txBody>
          <a:bodyPr wrap="none" lIns="0" tIns="0" rIns="0" bIns="0" rtlCol="0">
            <a:noAutofit/>
          </a:bodyPr>
          <a:lstStyle/>
          <a:p>
            <a:pPr algn="ctr"/>
            <a:r>
              <a:rPr lang="en-US" sz="4300" b="0" i="0" dirty="0">
                <a:solidFill>
                  <a:schemeClr val="bg1"/>
                </a:solidFill>
                <a:latin typeface="Futura Next Book" panose="020B0502020204020303" pitchFamily="34" charset="77"/>
              </a:rPr>
              <a:t>thank you</a:t>
            </a:r>
          </a:p>
        </p:txBody>
      </p:sp>
      <p:sp>
        <p:nvSpPr>
          <p:cNvPr id="7" name="TextBox 6">
            <a:extLst>
              <a:ext uri="{FF2B5EF4-FFF2-40B4-BE49-F238E27FC236}">
                <a16:creationId xmlns:a16="http://schemas.microsoft.com/office/drawing/2014/main" id="{2A71E849-9F96-D344-8B44-13241F15C909}"/>
              </a:ext>
            </a:extLst>
          </p:cNvPr>
          <p:cNvSpPr txBox="1"/>
          <p:nvPr userDrawn="1"/>
        </p:nvSpPr>
        <p:spPr>
          <a:xfrm>
            <a:off x="685800" y="6291072"/>
            <a:ext cx="10817352" cy="107722"/>
          </a:xfrm>
          <a:prstGeom prst="rect">
            <a:avLst/>
          </a:prstGeom>
          <a:noFill/>
        </p:spPr>
        <p:txBody>
          <a:bodyPr wrap="none" lIns="0" tIns="0" rIns="0" bIns="0" rtlCol="0">
            <a:noAutofit/>
          </a:bodyPr>
          <a:lstStyle/>
          <a:p>
            <a:pPr algn="ctr"/>
            <a:r>
              <a:rPr lang="en-US" sz="700" b="0" i="0" spc="20" baseline="0" dirty="0">
                <a:solidFill>
                  <a:schemeClr val="bg1"/>
                </a:solidFill>
                <a:latin typeface="FuturaNext-Medium" panose="020B0602020204020303" pitchFamily="34" charset="77"/>
              </a:rPr>
              <a:t>copyright publicis sapient | confidential</a:t>
            </a:r>
          </a:p>
        </p:txBody>
      </p:sp>
      <p:sp>
        <p:nvSpPr>
          <p:cNvPr id="4" name="Slide Number Placeholder 3">
            <a:extLst>
              <a:ext uri="{FF2B5EF4-FFF2-40B4-BE49-F238E27FC236}">
                <a16:creationId xmlns:a16="http://schemas.microsoft.com/office/drawing/2014/main" id="{C3F1D690-9499-944F-AC1D-7168434A8E63}"/>
              </a:ext>
            </a:extLst>
          </p:cNvPr>
          <p:cNvSpPr>
            <a:spLocks noGrp="1"/>
          </p:cNvSpPr>
          <p:nvPr>
            <p:ph type="sldNum" sz="quarter" idx="4"/>
          </p:nvPr>
        </p:nvSpPr>
        <p:spPr>
          <a:xfrm>
            <a:off x="11228832" y="6309360"/>
            <a:ext cx="274320" cy="92333"/>
          </a:xfrm>
          <a:prstGeom prst="rect">
            <a:avLst/>
          </a:prstGeom>
        </p:spPr>
        <p:txBody>
          <a:bodyPr vert="horz" lIns="0" tIns="0" rIns="0" bIns="0" rtlCol="0" anchor="ctr">
            <a:noAutofit/>
          </a:bodyPr>
          <a:lstStyle>
            <a:lvl1pPr algn="r">
              <a:defRPr sz="600" b="0" i="0">
                <a:solidFill>
                  <a:schemeClr val="tx1"/>
                </a:solidFill>
                <a:latin typeface="FuturaNext-Medium" panose="020B0602020204020303" pitchFamily="34" charset="77"/>
              </a:defRPr>
            </a:lvl1pPr>
          </a:lstStyle>
          <a:p>
            <a:fld id="{58B792A5-9BAE-6942-BFE1-9FCDB51EA51E}" type="slidenum">
              <a:rPr lang="en-US" smtClean="0"/>
              <a:pPr/>
              <a:t>‹#›</a:t>
            </a:fld>
            <a:endParaRPr lang="en-US" dirty="0"/>
          </a:p>
        </p:txBody>
      </p:sp>
    </p:spTree>
    <p:extLst>
      <p:ext uri="{BB962C8B-B14F-4D97-AF65-F5344CB8AC3E}">
        <p14:creationId xmlns:p14="http://schemas.microsoft.com/office/powerpoint/2010/main" val="2469089731"/>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ack Cover — Red">
    <p:bg>
      <p:bgPr>
        <a:solidFill>
          <a:schemeClr val="accent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5D4B068-A093-8C4E-BCC3-CA584FE85F4D}"/>
              </a:ext>
            </a:extLst>
          </p:cNvPr>
          <p:cNvSpPr txBox="1"/>
          <p:nvPr userDrawn="1"/>
        </p:nvSpPr>
        <p:spPr>
          <a:xfrm>
            <a:off x="685800" y="3099816"/>
            <a:ext cx="10817352" cy="661720"/>
          </a:xfrm>
          <a:prstGeom prst="rect">
            <a:avLst/>
          </a:prstGeom>
          <a:noFill/>
        </p:spPr>
        <p:txBody>
          <a:bodyPr wrap="none" lIns="0" tIns="0" rIns="0" bIns="0" rtlCol="0">
            <a:noAutofit/>
          </a:bodyPr>
          <a:lstStyle/>
          <a:p>
            <a:pPr algn="ctr"/>
            <a:r>
              <a:rPr lang="en-US" sz="4300" b="0" i="0" dirty="0">
                <a:solidFill>
                  <a:schemeClr val="bg1"/>
                </a:solidFill>
                <a:latin typeface="Futura Next Book" panose="020B0502020204020303" pitchFamily="34" charset="77"/>
              </a:rPr>
              <a:t>thank you</a:t>
            </a:r>
          </a:p>
        </p:txBody>
      </p:sp>
      <p:sp>
        <p:nvSpPr>
          <p:cNvPr id="7" name="TextBox 6">
            <a:extLst>
              <a:ext uri="{FF2B5EF4-FFF2-40B4-BE49-F238E27FC236}">
                <a16:creationId xmlns:a16="http://schemas.microsoft.com/office/drawing/2014/main" id="{2A71E849-9F96-D344-8B44-13241F15C909}"/>
              </a:ext>
            </a:extLst>
          </p:cNvPr>
          <p:cNvSpPr txBox="1"/>
          <p:nvPr userDrawn="1"/>
        </p:nvSpPr>
        <p:spPr>
          <a:xfrm>
            <a:off x="685800" y="6291072"/>
            <a:ext cx="10817352" cy="107722"/>
          </a:xfrm>
          <a:prstGeom prst="rect">
            <a:avLst/>
          </a:prstGeom>
          <a:noFill/>
        </p:spPr>
        <p:txBody>
          <a:bodyPr wrap="none" lIns="0" tIns="0" rIns="0" bIns="0" rtlCol="0">
            <a:noAutofit/>
          </a:bodyPr>
          <a:lstStyle/>
          <a:p>
            <a:pPr algn="ctr"/>
            <a:r>
              <a:rPr lang="en-US" sz="700" b="0" i="0" spc="20" baseline="0" dirty="0">
                <a:solidFill>
                  <a:schemeClr val="bg1"/>
                </a:solidFill>
                <a:latin typeface="FuturaNext-Medium" panose="020B0602020204020303" pitchFamily="34" charset="77"/>
              </a:rPr>
              <a:t>copyright publicis sapient | confidential</a:t>
            </a:r>
          </a:p>
        </p:txBody>
      </p:sp>
      <p:sp>
        <p:nvSpPr>
          <p:cNvPr id="4" name="Slide Number Placeholder 3">
            <a:extLst>
              <a:ext uri="{FF2B5EF4-FFF2-40B4-BE49-F238E27FC236}">
                <a16:creationId xmlns:a16="http://schemas.microsoft.com/office/drawing/2014/main" id="{9D35D841-60FA-F54C-8361-3125225056DE}"/>
              </a:ext>
            </a:extLst>
          </p:cNvPr>
          <p:cNvSpPr>
            <a:spLocks noGrp="1"/>
          </p:cNvSpPr>
          <p:nvPr>
            <p:ph type="sldNum" sz="quarter" idx="4"/>
          </p:nvPr>
        </p:nvSpPr>
        <p:spPr>
          <a:xfrm>
            <a:off x="11228832" y="6309360"/>
            <a:ext cx="274320" cy="92333"/>
          </a:xfrm>
          <a:prstGeom prst="rect">
            <a:avLst/>
          </a:prstGeom>
        </p:spPr>
        <p:txBody>
          <a:bodyPr vert="horz" lIns="0" tIns="0" rIns="0" bIns="0" rtlCol="0" anchor="ctr">
            <a:noAutofit/>
          </a:bodyPr>
          <a:lstStyle>
            <a:lvl1pPr algn="r">
              <a:defRPr sz="600" b="0" i="0">
                <a:solidFill>
                  <a:schemeClr val="accent1"/>
                </a:solidFill>
                <a:latin typeface="FuturaNext-Medium" panose="020B0602020204020303" pitchFamily="34" charset="77"/>
              </a:defRPr>
            </a:lvl1pPr>
          </a:lstStyle>
          <a:p>
            <a:fld id="{58B792A5-9BAE-6942-BFE1-9FCDB51EA51E}" type="slidenum">
              <a:rPr lang="en-US" smtClean="0"/>
              <a:pPr/>
              <a:t>‹#›</a:t>
            </a:fld>
            <a:endParaRPr lang="en-US" dirty="0"/>
          </a:p>
        </p:txBody>
      </p:sp>
    </p:spTree>
    <p:extLst>
      <p:ext uri="{BB962C8B-B14F-4D97-AF65-F5344CB8AC3E}">
        <p14:creationId xmlns:p14="http://schemas.microsoft.com/office/powerpoint/2010/main" val="107703816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141414"/>
        </a:solidFill>
        <a:effectLst/>
      </p:bgPr>
    </p:bg>
    <p:spTree>
      <p:nvGrpSpPr>
        <p:cNvPr id="1" name=""/>
        <p:cNvGrpSpPr/>
        <p:nvPr/>
      </p:nvGrpSpPr>
      <p:grpSpPr>
        <a:xfrm>
          <a:off x="0" y="0"/>
          <a:ext cx="0" cy="0"/>
          <a:chOff x="0" y="0"/>
          <a:chExt cx="0" cy="0"/>
        </a:xfrm>
      </p:grpSpPr>
      <p:pic>
        <p:nvPicPr>
          <p:cNvPr id="28" name="Picture 27" descr="Background pattern&#10;&#10;Description automatically generated">
            <a:extLst>
              <a:ext uri="{FF2B5EF4-FFF2-40B4-BE49-F238E27FC236}">
                <a16:creationId xmlns:a16="http://schemas.microsoft.com/office/drawing/2014/main" id="{F18EC08F-88CB-1168-A213-196306C9ADA7}"/>
              </a:ext>
            </a:extLst>
          </p:cNvPr>
          <p:cNvPicPr>
            <a:picLocks noChangeAspect="1"/>
          </p:cNvPicPr>
          <p:nvPr userDrawn="1"/>
        </p:nvPicPr>
        <p:blipFill>
          <a:blip r:embed="rId2">
            <a:alphaModFix amt="11000"/>
          </a:blip>
          <a:stretch>
            <a:fillRect/>
          </a:stretch>
        </p:blipFill>
        <p:spPr>
          <a:xfrm>
            <a:off x="3262" y="0"/>
            <a:ext cx="12192000" cy="6852257"/>
          </a:xfrm>
          <a:prstGeom prst="rect">
            <a:avLst/>
          </a:prstGeom>
        </p:spPr>
      </p:pic>
      <p:pic>
        <p:nvPicPr>
          <p:cNvPr id="9" name="Picture 8">
            <a:extLst>
              <a:ext uri="{FF2B5EF4-FFF2-40B4-BE49-F238E27FC236}">
                <a16:creationId xmlns:a16="http://schemas.microsoft.com/office/drawing/2014/main" id="{BFE2BB58-C981-F0E7-4444-84F638D3601D}"/>
              </a:ext>
            </a:extLst>
          </p:cNvPr>
          <p:cNvPicPr>
            <a:picLocks noChangeAspect="1"/>
          </p:cNvPicPr>
          <p:nvPr userDrawn="1"/>
        </p:nvPicPr>
        <p:blipFill>
          <a:blip r:embed="rId3"/>
          <a:stretch>
            <a:fillRect/>
          </a:stretch>
        </p:blipFill>
        <p:spPr>
          <a:xfrm>
            <a:off x="567845" y="464807"/>
            <a:ext cx="1973005" cy="1973165"/>
          </a:xfrm>
          <a:prstGeom prst="rect">
            <a:avLst/>
          </a:prstGeom>
        </p:spPr>
      </p:pic>
      <p:pic>
        <p:nvPicPr>
          <p:cNvPr id="10" name="Picture 9">
            <a:extLst>
              <a:ext uri="{FF2B5EF4-FFF2-40B4-BE49-F238E27FC236}">
                <a16:creationId xmlns:a16="http://schemas.microsoft.com/office/drawing/2014/main" id="{3EA53B6E-7EE7-317C-D767-F37E36591929}"/>
              </a:ext>
            </a:extLst>
          </p:cNvPr>
          <p:cNvPicPr>
            <a:picLocks noChangeAspect="1"/>
          </p:cNvPicPr>
          <p:nvPr userDrawn="1"/>
        </p:nvPicPr>
        <p:blipFill>
          <a:blip r:embed="rId4"/>
          <a:stretch>
            <a:fillRect/>
          </a:stretch>
        </p:blipFill>
        <p:spPr>
          <a:xfrm>
            <a:off x="2540851" y="471115"/>
            <a:ext cx="1965388" cy="1973165"/>
          </a:xfrm>
          <a:prstGeom prst="rect">
            <a:avLst/>
          </a:prstGeom>
        </p:spPr>
      </p:pic>
      <p:pic>
        <p:nvPicPr>
          <p:cNvPr id="11" name="Picture 10">
            <a:extLst>
              <a:ext uri="{FF2B5EF4-FFF2-40B4-BE49-F238E27FC236}">
                <a16:creationId xmlns:a16="http://schemas.microsoft.com/office/drawing/2014/main" id="{BC4DEC21-C182-C8E8-8780-3B1315DBC2C4}"/>
              </a:ext>
            </a:extLst>
          </p:cNvPr>
          <p:cNvPicPr>
            <a:picLocks noChangeAspect="1"/>
          </p:cNvPicPr>
          <p:nvPr userDrawn="1"/>
        </p:nvPicPr>
        <p:blipFill>
          <a:blip r:embed="rId5"/>
          <a:stretch>
            <a:fillRect/>
          </a:stretch>
        </p:blipFill>
        <p:spPr>
          <a:xfrm>
            <a:off x="567845" y="2437972"/>
            <a:ext cx="1973005" cy="1973165"/>
          </a:xfrm>
          <a:prstGeom prst="rect">
            <a:avLst/>
          </a:prstGeom>
        </p:spPr>
      </p:pic>
      <p:pic>
        <p:nvPicPr>
          <p:cNvPr id="12" name="Picture 11">
            <a:extLst>
              <a:ext uri="{FF2B5EF4-FFF2-40B4-BE49-F238E27FC236}">
                <a16:creationId xmlns:a16="http://schemas.microsoft.com/office/drawing/2014/main" id="{7DA3B47D-2A57-149D-AB35-C86FE44D2D98}"/>
              </a:ext>
            </a:extLst>
          </p:cNvPr>
          <p:cNvPicPr>
            <a:picLocks noChangeAspect="1"/>
          </p:cNvPicPr>
          <p:nvPr userDrawn="1"/>
        </p:nvPicPr>
        <p:blipFill>
          <a:blip r:embed="rId6"/>
          <a:stretch>
            <a:fillRect/>
          </a:stretch>
        </p:blipFill>
        <p:spPr>
          <a:xfrm>
            <a:off x="2540851" y="2437972"/>
            <a:ext cx="1965388" cy="1973165"/>
          </a:xfrm>
          <a:prstGeom prst="rect">
            <a:avLst/>
          </a:prstGeom>
        </p:spPr>
      </p:pic>
      <p:pic>
        <p:nvPicPr>
          <p:cNvPr id="13" name="Picture 12">
            <a:extLst>
              <a:ext uri="{FF2B5EF4-FFF2-40B4-BE49-F238E27FC236}">
                <a16:creationId xmlns:a16="http://schemas.microsoft.com/office/drawing/2014/main" id="{FD589C2A-1BCC-52ED-D77F-DBE030464CAA}"/>
              </a:ext>
            </a:extLst>
          </p:cNvPr>
          <p:cNvPicPr>
            <a:picLocks noChangeAspect="1"/>
          </p:cNvPicPr>
          <p:nvPr userDrawn="1"/>
        </p:nvPicPr>
        <p:blipFill>
          <a:blip r:embed="rId7"/>
          <a:stretch>
            <a:fillRect/>
          </a:stretch>
        </p:blipFill>
        <p:spPr>
          <a:xfrm>
            <a:off x="567845" y="4404830"/>
            <a:ext cx="1965388" cy="1973165"/>
          </a:xfrm>
          <a:prstGeom prst="rect">
            <a:avLst/>
          </a:prstGeom>
        </p:spPr>
      </p:pic>
      <p:sp>
        <p:nvSpPr>
          <p:cNvPr id="15" name="TextBox 14">
            <a:extLst>
              <a:ext uri="{FF2B5EF4-FFF2-40B4-BE49-F238E27FC236}">
                <a16:creationId xmlns:a16="http://schemas.microsoft.com/office/drawing/2014/main" id="{490A893A-B567-E8E8-6C70-E0C550282C66}"/>
              </a:ext>
            </a:extLst>
          </p:cNvPr>
          <p:cNvSpPr txBox="1"/>
          <p:nvPr userDrawn="1"/>
        </p:nvSpPr>
        <p:spPr>
          <a:xfrm rot="16200000">
            <a:off x="-1208460" y="3807089"/>
            <a:ext cx="2994426" cy="289310"/>
          </a:xfrm>
          <a:prstGeom prst="rect">
            <a:avLst/>
          </a:prstGeom>
          <a:noFill/>
        </p:spPr>
        <p:txBody>
          <a:bodyPr wrap="square">
            <a:spAutoFit/>
          </a:bodyPr>
          <a:lstStyle/>
          <a:p>
            <a:r>
              <a:rPr lang="en-IN" sz="1280" b="0" i="0" dirty="0">
                <a:solidFill>
                  <a:srgbClr val="5E6A69"/>
                </a:solidFill>
                <a:effectLst/>
                <a:latin typeface="Futura Next Light" panose="020B0402020204020303" pitchFamily="34" charset="77"/>
              </a:rPr>
              <a:t>experience training programme</a:t>
            </a:r>
          </a:p>
        </p:txBody>
      </p:sp>
      <p:pic>
        <p:nvPicPr>
          <p:cNvPr id="16" name="Picture 15">
            <a:extLst>
              <a:ext uri="{FF2B5EF4-FFF2-40B4-BE49-F238E27FC236}">
                <a16:creationId xmlns:a16="http://schemas.microsoft.com/office/drawing/2014/main" id="{EC13FC8F-4929-CB42-95D2-911521599BED}"/>
              </a:ext>
            </a:extLst>
          </p:cNvPr>
          <p:cNvPicPr>
            <a:picLocks noChangeAspect="1"/>
          </p:cNvPicPr>
          <p:nvPr userDrawn="1"/>
        </p:nvPicPr>
        <p:blipFill>
          <a:blip r:embed="rId8"/>
          <a:stretch>
            <a:fillRect/>
          </a:stretch>
        </p:blipFill>
        <p:spPr>
          <a:xfrm>
            <a:off x="2742233" y="4590403"/>
            <a:ext cx="1716971" cy="1717110"/>
          </a:xfrm>
          <a:prstGeom prst="rect">
            <a:avLst/>
          </a:prstGeom>
        </p:spPr>
      </p:pic>
      <p:pic>
        <p:nvPicPr>
          <p:cNvPr id="20" name="Picture 19">
            <a:extLst>
              <a:ext uri="{FF2B5EF4-FFF2-40B4-BE49-F238E27FC236}">
                <a16:creationId xmlns:a16="http://schemas.microsoft.com/office/drawing/2014/main" id="{0C2391C8-4586-950A-A2D4-5055055B9A4B}"/>
              </a:ext>
            </a:extLst>
          </p:cNvPr>
          <p:cNvPicPr>
            <a:picLocks noChangeAspect="1"/>
          </p:cNvPicPr>
          <p:nvPr userDrawn="1"/>
        </p:nvPicPr>
        <p:blipFill>
          <a:blip r:embed="rId9"/>
          <a:stretch>
            <a:fillRect/>
          </a:stretch>
        </p:blipFill>
        <p:spPr>
          <a:xfrm>
            <a:off x="5277273" y="514543"/>
            <a:ext cx="1688593" cy="480587"/>
          </a:xfrm>
          <a:prstGeom prst="rect">
            <a:avLst/>
          </a:prstGeom>
        </p:spPr>
      </p:pic>
      <p:pic>
        <p:nvPicPr>
          <p:cNvPr id="21" name="Picture 20">
            <a:extLst>
              <a:ext uri="{FF2B5EF4-FFF2-40B4-BE49-F238E27FC236}">
                <a16:creationId xmlns:a16="http://schemas.microsoft.com/office/drawing/2014/main" id="{C9509538-0C45-B037-C673-D1B1B0EE7421}"/>
              </a:ext>
            </a:extLst>
          </p:cNvPr>
          <p:cNvPicPr>
            <a:picLocks noChangeAspect="1"/>
          </p:cNvPicPr>
          <p:nvPr userDrawn="1"/>
        </p:nvPicPr>
        <p:blipFill>
          <a:blip r:embed="rId10"/>
          <a:stretch>
            <a:fillRect/>
          </a:stretch>
        </p:blipFill>
        <p:spPr>
          <a:xfrm>
            <a:off x="8053649" y="413828"/>
            <a:ext cx="3258574" cy="2765312"/>
          </a:xfrm>
          <a:prstGeom prst="rect">
            <a:avLst/>
          </a:prstGeom>
        </p:spPr>
      </p:pic>
      <p:pic>
        <p:nvPicPr>
          <p:cNvPr id="24" name="Picture 23">
            <a:extLst>
              <a:ext uri="{FF2B5EF4-FFF2-40B4-BE49-F238E27FC236}">
                <a16:creationId xmlns:a16="http://schemas.microsoft.com/office/drawing/2014/main" id="{41D28B2C-E255-7B0F-40C5-C43A435E75D4}"/>
              </a:ext>
            </a:extLst>
          </p:cNvPr>
          <p:cNvPicPr>
            <a:picLocks noChangeAspect="1"/>
          </p:cNvPicPr>
          <p:nvPr userDrawn="1"/>
        </p:nvPicPr>
        <p:blipFill>
          <a:blip r:embed="rId11"/>
          <a:stretch>
            <a:fillRect/>
          </a:stretch>
        </p:blipFill>
        <p:spPr>
          <a:xfrm>
            <a:off x="5295930" y="4061453"/>
            <a:ext cx="3258574" cy="2345232"/>
          </a:xfrm>
          <a:prstGeom prst="rect">
            <a:avLst/>
          </a:prstGeom>
        </p:spPr>
      </p:pic>
      <p:pic>
        <p:nvPicPr>
          <p:cNvPr id="25" name="Picture 24">
            <a:extLst>
              <a:ext uri="{FF2B5EF4-FFF2-40B4-BE49-F238E27FC236}">
                <a16:creationId xmlns:a16="http://schemas.microsoft.com/office/drawing/2014/main" id="{AC326793-48BD-3751-10C4-FA82DDE83063}"/>
              </a:ext>
            </a:extLst>
          </p:cNvPr>
          <p:cNvPicPr>
            <a:picLocks noChangeAspect="1"/>
          </p:cNvPicPr>
          <p:nvPr userDrawn="1"/>
        </p:nvPicPr>
        <p:blipFill>
          <a:blip r:embed="rId12"/>
          <a:stretch>
            <a:fillRect/>
          </a:stretch>
        </p:blipFill>
        <p:spPr>
          <a:xfrm>
            <a:off x="5253673" y="1601750"/>
            <a:ext cx="5045371" cy="3356208"/>
          </a:xfrm>
          <a:prstGeom prst="rect">
            <a:avLst/>
          </a:prstGeom>
        </p:spPr>
      </p:pic>
      <p:pic>
        <p:nvPicPr>
          <p:cNvPr id="26" name="Picture 25">
            <a:extLst>
              <a:ext uri="{FF2B5EF4-FFF2-40B4-BE49-F238E27FC236}">
                <a16:creationId xmlns:a16="http://schemas.microsoft.com/office/drawing/2014/main" id="{C0DDE513-968F-DA61-0354-83BC8CB55251}"/>
              </a:ext>
            </a:extLst>
          </p:cNvPr>
          <p:cNvPicPr>
            <a:picLocks noChangeAspect="1"/>
          </p:cNvPicPr>
          <p:nvPr userDrawn="1"/>
        </p:nvPicPr>
        <p:blipFill>
          <a:blip r:embed="rId13"/>
          <a:stretch>
            <a:fillRect/>
          </a:stretch>
        </p:blipFill>
        <p:spPr>
          <a:xfrm>
            <a:off x="11039481" y="5993263"/>
            <a:ext cx="735644" cy="396784"/>
          </a:xfrm>
          <a:prstGeom prst="rect">
            <a:avLst/>
          </a:prstGeom>
        </p:spPr>
      </p:pic>
      <p:pic>
        <p:nvPicPr>
          <p:cNvPr id="27" name="Picture 26">
            <a:extLst>
              <a:ext uri="{FF2B5EF4-FFF2-40B4-BE49-F238E27FC236}">
                <a16:creationId xmlns:a16="http://schemas.microsoft.com/office/drawing/2014/main" id="{31F07F85-ACB9-3443-2976-2862470BC81F}"/>
              </a:ext>
            </a:extLst>
          </p:cNvPr>
          <p:cNvPicPr>
            <a:picLocks noChangeAspect="1"/>
          </p:cNvPicPr>
          <p:nvPr userDrawn="1"/>
        </p:nvPicPr>
        <p:blipFill>
          <a:blip r:embed="rId14"/>
          <a:stretch>
            <a:fillRect/>
          </a:stretch>
        </p:blipFill>
        <p:spPr>
          <a:xfrm>
            <a:off x="10428266" y="3210208"/>
            <a:ext cx="844226" cy="850891"/>
          </a:xfrm>
          <a:prstGeom prst="rect">
            <a:avLst/>
          </a:prstGeom>
        </p:spPr>
      </p:pic>
      <p:sp>
        <p:nvSpPr>
          <p:cNvPr id="34" name="TextBox 33">
            <a:extLst>
              <a:ext uri="{FF2B5EF4-FFF2-40B4-BE49-F238E27FC236}">
                <a16:creationId xmlns:a16="http://schemas.microsoft.com/office/drawing/2014/main" id="{1FF53DC1-D8CC-16F7-8A1E-8EE05BE9A007}"/>
              </a:ext>
            </a:extLst>
          </p:cNvPr>
          <p:cNvSpPr txBox="1"/>
          <p:nvPr userDrawn="1"/>
        </p:nvSpPr>
        <p:spPr>
          <a:xfrm>
            <a:off x="5248895" y="5840271"/>
            <a:ext cx="1716971" cy="830997"/>
          </a:xfrm>
          <a:prstGeom prst="rect">
            <a:avLst/>
          </a:prstGeom>
          <a:noFill/>
        </p:spPr>
        <p:txBody>
          <a:bodyPr wrap="square">
            <a:spAutoFit/>
          </a:bodyPr>
          <a:lstStyle/>
          <a:p>
            <a:r>
              <a:rPr lang="en-IN" sz="1600" dirty="0">
                <a:solidFill>
                  <a:schemeClr val="bg1">
                    <a:lumMod val="85000"/>
                  </a:schemeClr>
                </a:solidFill>
                <a:effectLst/>
                <a:latin typeface="Futura Next Light" panose="020B0402020204020303" pitchFamily="34" charset="77"/>
              </a:rPr>
              <a:t>India experience studio</a:t>
            </a:r>
          </a:p>
        </p:txBody>
      </p:sp>
    </p:spTree>
    <p:extLst>
      <p:ext uri="{BB962C8B-B14F-4D97-AF65-F5344CB8AC3E}">
        <p14:creationId xmlns:p14="http://schemas.microsoft.com/office/powerpoint/2010/main" val="1620348444"/>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rgbClr val="141414"/>
        </a:solidFill>
        <a:effectLst/>
      </p:bgPr>
    </p:bg>
    <p:spTree>
      <p:nvGrpSpPr>
        <p:cNvPr id="1" name=""/>
        <p:cNvGrpSpPr/>
        <p:nvPr/>
      </p:nvGrpSpPr>
      <p:grpSpPr>
        <a:xfrm>
          <a:off x="0" y="0"/>
          <a:ext cx="0" cy="0"/>
          <a:chOff x="0" y="0"/>
          <a:chExt cx="0" cy="0"/>
        </a:xfrm>
      </p:grpSpPr>
      <p:pic>
        <p:nvPicPr>
          <p:cNvPr id="28" name="Picture 27" descr="Background pattern&#10;&#10;Description automatically generated">
            <a:extLst>
              <a:ext uri="{FF2B5EF4-FFF2-40B4-BE49-F238E27FC236}">
                <a16:creationId xmlns:a16="http://schemas.microsoft.com/office/drawing/2014/main" id="{7DED48A8-5056-EC7C-7845-453B4AF44BBA}"/>
              </a:ext>
            </a:extLst>
          </p:cNvPr>
          <p:cNvPicPr>
            <a:picLocks noChangeAspect="1"/>
          </p:cNvPicPr>
          <p:nvPr userDrawn="1"/>
        </p:nvPicPr>
        <p:blipFill>
          <a:blip r:embed="rId2">
            <a:alphaModFix amt="11000"/>
          </a:blip>
          <a:stretch>
            <a:fillRect/>
          </a:stretch>
        </p:blipFill>
        <p:spPr>
          <a:xfrm>
            <a:off x="3262" y="0"/>
            <a:ext cx="12192000" cy="6852257"/>
          </a:xfrm>
          <a:prstGeom prst="rect">
            <a:avLst/>
          </a:prstGeom>
        </p:spPr>
      </p:pic>
      <p:pic>
        <p:nvPicPr>
          <p:cNvPr id="14" name="Picture 13">
            <a:extLst>
              <a:ext uri="{FF2B5EF4-FFF2-40B4-BE49-F238E27FC236}">
                <a16:creationId xmlns:a16="http://schemas.microsoft.com/office/drawing/2014/main" id="{1A43FCC6-9524-B6C6-CAF2-866B15D59047}"/>
              </a:ext>
            </a:extLst>
          </p:cNvPr>
          <p:cNvPicPr>
            <a:picLocks noChangeAspect="1"/>
          </p:cNvPicPr>
          <p:nvPr userDrawn="1"/>
        </p:nvPicPr>
        <p:blipFill>
          <a:blip r:embed="rId3"/>
          <a:stretch>
            <a:fillRect/>
          </a:stretch>
        </p:blipFill>
        <p:spPr>
          <a:xfrm>
            <a:off x="4568627" y="4622732"/>
            <a:ext cx="2601525" cy="1872347"/>
          </a:xfrm>
          <a:prstGeom prst="rect">
            <a:avLst/>
          </a:prstGeom>
        </p:spPr>
      </p:pic>
      <p:sp>
        <p:nvSpPr>
          <p:cNvPr id="15" name="Rounded Rectangle 14">
            <a:extLst>
              <a:ext uri="{FF2B5EF4-FFF2-40B4-BE49-F238E27FC236}">
                <a16:creationId xmlns:a16="http://schemas.microsoft.com/office/drawing/2014/main" id="{5C4CED9B-1F91-4D21-B2E2-DB1A2E7EC235}"/>
              </a:ext>
            </a:extLst>
          </p:cNvPr>
          <p:cNvSpPr/>
          <p:nvPr userDrawn="1"/>
        </p:nvSpPr>
        <p:spPr>
          <a:xfrm>
            <a:off x="806708" y="838727"/>
            <a:ext cx="1325627" cy="356905"/>
          </a:xfrm>
          <a:prstGeom prst="roundRect">
            <a:avLst>
              <a:gd name="adj" fmla="val 50000"/>
            </a:avLst>
          </a:prstGeom>
          <a:solidFill>
            <a:srgbClr val="FF7B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20" dirty="0"/>
          </a:p>
        </p:txBody>
      </p:sp>
      <p:sp>
        <p:nvSpPr>
          <p:cNvPr id="17" name="TextBox 16">
            <a:extLst>
              <a:ext uri="{FF2B5EF4-FFF2-40B4-BE49-F238E27FC236}">
                <a16:creationId xmlns:a16="http://schemas.microsoft.com/office/drawing/2014/main" id="{9132A485-BA22-6580-4159-1FB84844580C}"/>
              </a:ext>
            </a:extLst>
          </p:cNvPr>
          <p:cNvSpPr txBox="1"/>
          <p:nvPr userDrawn="1"/>
        </p:nvSpPr>
        <p:spPr>
          <a:xfrm>
            <a:off x="945654" y="881732"/>
            <a:ext cx="1047734" cy="437043"/>
          </a:xfrm>
          <a:prstGeom prst="rect">
            <a:avLst/>
          </a:prstGeom>
          <a:noFill/>
        </p:spPr>
        <p:txBody>
          <a:bodyPr wrap="square">
            <a:spAutoFit/>
          </a:bodyPr>
          <a:lstStyle/>
          <a:p>
            <a:pPr algn="ctr"/>
            <a:r>
              <a:rPr lang="en-IN" sz="1120" b="0" i="0" dirty="0">
                <a:solidFill>
                  <a:srgbClr val="000000"/>
                </a:solidFill>
                <a:effectLst/>
                <a:latin typeface="Futura Next Book" panose="020B0502020204020303" pitchFamily="34" charset="77"/>
              </a:rPr>
              <a:t>visual design</a:t>
            </a:r>
          </a:p>
        </p:txBody>
      </p:sp>
      <p:sp>
        <p:nvSpPr>
          <p:cNvPr id="26" name="Title 1">
            <a:extLst>
              <a:ext uri="{FF2B5EF4-FFF2-40B4-BE49-F238E27FC236}">
                <a16:creationId xmlns:a16="http://schemas.microsoft.com/office/drawing/2014/main" id="{2FDA11D7-C462-71DC-F24F-8958EFC8FD26}"/>
              </a:ext>
            </a:extLst>
          </p:cNvPr>
          <p:cNvSpPr>
            <a:spLocks noGrp="1"/>
          </p:cNvSpPr>
          <p:nvPr>
            <p:ph type="title" hasCustomPrompt="1"/>
          </p:nvPr>
        </p:nvSpPr>
        <p:spPr>
          <a:xfrm>
            <a:off x="838200" y="1681094"/>
            <a:ext cx="6568184" cy="2983350"/>
          </a:xfrm>
        </p:spPr>
        <p:txBody>
          <a:bodyPr anchor="t">
            <a:normAutofit/>
          </a:bodyPr>
          <a:lstStyle>
            <a:lvl1pPr>
              <a:defRPr sz="6401" b="0" i="0" u="sng">
                <a:solidFill>
                  <a:schemeClr val="bg1"/>
                </a:solidFill>
                <a:latin typeface="Futura Next Book" panose="020B0502020204020303" pitchFamily="34" charset="77"/>
              </a:defRPr>
            </a:lvl1pPr>
          </a:lstStyle>
          <a:p>
            <a:r>
              <a:rPr lang="en-GB"/>
              <a:t>click to edit master title style</a:t>
            </a:r>
            <a:endParaRPr lang="en-US"/>
          </a:p>
        </p:txBody>
      </p:sp>
      <p:sp>
        <p:nvSpPr>
          <p:cNvPr id="31" name="TextBox 30">
            <a:extLst>
              <a:ext uri="{FF2B5EF4-FFF2-40B4-BE49-F238E27FC236}">
                <a16:creationId xmlns:a16="http://schemas.microsoft.com/office/drawing/2014/main" id="{0AA5909F-BA12-6D1E-0FEB-AAE24C849621}"/>
              </a:ext>
            </a:extLst>
          </p:cNvPr>
          <p:cNvSpPr txBox="1"/>
          <p:nvPr userDrawn="1"/>
        </p:nvSpPr>
        <p:spPr>
          <a:xfrm>
            <a:off x="806708" y="6333924"/>
            <a:ext cx="6098121" cy="240066"/>
          </a:xfrm>
          <a:prstGeom prst="rect">
            <a:avLst/>
          </a:prstGeom>
          <a:noFill/>
        </p:spPr>
        <p:txBody>
          <a:bodyPr wrap="square">
            <a:spAutoFit/>
          </a:bodyPr>
          <a:lstStyle/>
          <a:p>
            <a:pPr algn="l"/>
            <a:r>
              <a:rPr lang="en-IN" sz="960" b="0" i="0" dirty="0">
                <a:solidFill>
                  <a:schemeClr val="bg1">
                    <a:lumMod val="85000"/>
                  </a:schemeClr>
                </a:solidFill>
                <a:latin typeface="Futura Next Light" panose="020B0402020204020303" pitchFamily="34" charset="77"/>
              </a:rPr>
              <a:t>boot camp . India experience studio</a:t>
            </a:r>
          </a:p>
        </p:txBody>
      </p:sp>
      <p:sp>
        <p:nvSpPr>
          <p:cNvPr id="38" name="Text Placeholder 16">
            <a:extLst>
              <a:ext uri="{FF2B5EF4-FFF2-40B4-BE49-F238E27FC236}">
                <a16:creationId xmlns:a16="http://schemas.microsoft.com/office/drawing/2014/main" id="{56B24CC2-7F33-25A1-68D1-A39205273653}"/>
              </a:ext>
            </a:extLst>
          </p:cNvPr>
          <p:cNvSpPr>
            <a:spLocks noGrp="1"/>
          </p:cNvSpPr>
          <p:nvPr>
            <p:ph type="body" sz="quarter" idx="14" hasCustomPrompt="1"/>
          </p:nvPr>
        </p:nvSpPr>
        <p:spPr>
          <a:xfrm>
            <a:off x="838200" y="4858237"/>
            <a:ext cx="4595253" cy="231183"/>
          </a:xfrm>
        </p:spPr>
        <p:txBody>
          <a:bodyPr>
            <a:noAutofit/>
          </a:bodyPr>
          <a:lstStyle>
            <a:lvl1pPr marL="0" indent="0">
              <a:buNone/>
              <a:defRPr sz="1280" b="0" i="0">
                <a:solidFill>
                  <a:schemeClr val="bg1">
                    <a:lumMod val="75000"/>
                  </a:schemeClr>
                </a:solidFill>
                <a:latin typeface="Futura Next Light" panose="020B0402020204020303" pitchFamily="34" charset="77"/>
              </a:defRPr>
            </a:lvl1pPr>
            <a:lvl2pPr marL="457184" indent="0">
              <a:buNone/>
              <a:defRPr sz="1440"/>
            </a:lvl2pPr>
            <a:lvl3pPr marL="914368" indent="0">
              <a:buNone/>
              <a:defRPr sz="1440"/>
            </a:lvl3pPr>
            <a:lvl4pPr marL="1371552" indent="0">
              <a:buNone/>
              <a:defRPr sz="1440"/>
            </a:lvl4pPr>
            <a:lvl5pPr marL="1828737" indent="0">
              <a:buNone/>
              <a:defRPr sz="1440"/>
            </a:lvl5pPr>
          </a:lstStyle>
          <a:p>
            <a:pPr lvl="0"/>
            <a:r>
              <a:rPr lang="en-GB"/>
              <a:t>duration : 45 mins</a:t>
            </a:r>
          </a:p>
        </p:txBody>
      </p:sp>
      <p:sp>
        <p:nvSpPr>
          <p:cNvPr id="39" name="Text Placeholder 16">
            <a:extLst>
              <a:ext uri="{FF2B5EF4-FFF2-40B4-BE49-F238E27FC236}">
                <a16:creationId xmlns:a16="http://schemas.microsoft.com/office/drawing/2014/main" id="{2F2CCE47-1376-2799-7C2B-8779C82E64FD}"/>
              </a:ext>
            </a:extLst>
          </p:cNvPr>
          <p:cNvSpPr>
            <a:spLocks noGrp="1"/>
          </p:cNvSpPr>
          <p:nvPr>
            <p:ph type="body" sz="quarter" idx="15" hasCustomPrompt="1"/>
          </p:nvPr>
        </p:nvSpPr>
        <p:spPr>
          <a:xfrm>
            <a:off x="838200" y="5149906"/>
            <a:ext cx="4595253" cy="221640"/>
          </a:xfrm>
        </p:spPr>
        <p:txBody>
          <a:bodyPr>
            <a:noAutofit/>
          </a:bodyPr>
          <a:lstStyle>
            <a:lvl1pPr marL="0" indent="0">
              <a:buNone/>
              <a:defRPr sz="1280" b="0" i="0">
                <a:solidFill>
                  <a:schemeClr val="bg1">
                    <a:lumMod val="75000"/>
                  </a:schemeClr>
                </a:solidFill>
                <a:latin typeface="Futura Next Light" panose="020B0402020204020303" pitchFamily="34" charset="77"/>
              </a:defRPr>
            </a:lvl1pPr>
            <a:lvl2pPr marL="457184" indent="0">
              <a:buNone/>
              <a:defRPr sz="1440"/>
            </a:lvl2pPr>
            <a:lvl3pPr marL="914368" indent="0">
              <a:buNone/>
              <a:defRPr sz="1440"/>
            </a:lvl3pPr>
            <a:lvl4pPr marL="1371552" indent="0">
              <a:buNone/>
              <a:defRPr sz="1440"/>
            </a:lvl4pPr>
            <a:lvl5pPr marL="1828737" indent="0">
              <a:buNone/>
              <a:defRPr sz="1440"/>
            </a:lvl5pPr>
          </a:lstStyle>
          <a:p>
            <a:pPr lvl="0"/>
            <a:r>
              <a:rPr lang="en-GB"/>
              <a:t>session by: Chetan </a:t>
            </a:r>
            <a:r>
              <a:rPr lang="en-GB" err="1"/>
              <a:t>syal</a:t>
            </a:r>
            <a:r>
              <a:rPr lang="en-GB"/>
              <a:t>, Dhiraj more</a:t>
            </a:r>
          </a:p>
        </p:txBody>
      </p:sp>
    </p:spTree>
    <p:extLst>
      <p:ext uri="{BB962C8B-B14F-4D97-AF65-F5344CB8AC3E}">
        <p14:creationId xmlns:p14="http://schemas.microsoft.com/office/powerpoint/2010/main" val="23665208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ver — Red">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303CB1-EFAC-D446-A1DB-6064B729B4AD}"/>
              </a:ext>
            </a:extLst>
          </p:cNvPr>
          <p:cNvSpPr>
            <a:spLocks noGrp="1"/>
          </p:cNvSpPr>
          <p:nvPr>
            <p:ph type="ctrTitle" hasCustomPrompt="1"/>
          </p:nvPr>
        </p:nvSpPr>
        <p:spPr>
          <a:xfrm>
            <a:off x="685800" y="2743200"/>
            <a:ext cx="8951976" cy="1280160"/>
          </a:xfrm>
        </p:spPr>
        <p:txBody>
          <a:bodyPr anchor="ctr" anchorCtr="0">
            <a:noAutofit/>
          </a:bodyPr>
          <a:lstStyle>
            <a:lvl1pPr algn="l">
              <a:lnSpc>
                <a:spcPct val="97000"/>
              </a:lnSpc>
              <a:defRPr sz="4300" b="0" i="0">
                <a:solidFill>
                  <a:schemeClr val="bg1"/>
                </a:solidFill>
                <a:latin typeface="Futura Next Book" panose="020B0502020204020303" pitchFamily="34" charset="77"/>
              </a:defRPr>
            </a:lvl1pPr>
          </a:lstStyle>
          <a:p>
            <a:r>
              <a:rPr lang="en-US"/>
              <a:t>Title of the presentation</a:t>
            </a:r>
            <a:br>
              <a:rPr lang="en-US"/>
            </a:br>
            <a:r>
              <a:rPr lang="en-US"/>
              <a:t>two lines max and no subtitle</a:t>
            </a:r>
          </a:p>
        </p:txBody>
      </p:sp>
      <p:sp>
        <p:nvSpPr>
          <p:cNvPr id="3" name="Subtitle 2">
            <a:extLst>
              <a:ext uri="{FF2B5EF4-FFF2-40B4-BE49-F238E27FC236}">
                <a16:creationId xmlns:a16="http://schemas.microsoft.com/office/drawing/2014/main" id="{09CB8B89-4C40-6347-B7B0-A8E678B575ED}"/>
              </a:ext>
            </a:extLst>
          </p:cNvPr>
          <p:cNvSpPr>
            <a:spLocks noGrp="1"/>
          </p:cNvSpPr>
          <p:nvPr>
            <p:ph type="subTitle" idx="1" hasCustomPrompt="1"/>
          </p:nvPr>
        </p:nvSpPr>
        <p:spPr>
          <a:xfrm>
            <a:off x="685800" y="658368"/>
            <a:ext cx="8951976" cy="155448"/>
          </a:xfrm>
        </p:spPr>
        <p:txBody>
          <a:bodyPr anchor="ctr" anchorCtr="0">
            <a:noAutofit/>
          </a:bodyPr>
          <a:lstStyle>
            <a:lvl1pPr marL="0" indent="0" algn="l">
              <a:lnSpc>
                <a:spcPct val="100000"/>
              </a:lnSpc>
              <a:buNone/>
              <a:defRPr sz="900" b="1" i="0" spc="50" baseline="0">
                <a:solidFill>
                  <a:schemeClr val="bg1"/>
                </a:solidFill>
                <a:latin typeface="Futura Next DemiBold" panose="020B0602020204020303" pitchFamily="34"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Month-Day-Year</a:t>
            </a:r>
          </a:p>
        </p:txBody>
      </p:sp>
      <p:sp>
        <p:nvSpPr>
          <p:cNvPr id="4" name="Slide Number Placeholder 3">
            <a:extLst>
              <a:ext uri="{FF2B5EF4-FFF2-40B4-BE49-F238E27FC236}">
                <a16:creationId xmlns:a16="http://schemas.microsoft.com/office/drawing/2014/main" id="{2D23D815-5831-B842-B6A7-4A74C2DE8B84}"/>
              </a:ext>
            </a:extLst>
          </p:cNvPr>
          <p:cNvSpPr>
            <a:spLocks noGrp="1"/>
          </p:cNvSpPr>
          <p:nvPr>
            <p:ph type="sldNum" sz="quarter" idx="10"/>
          </p:nvPr>
        </p:nvSpPr>
        <p:spPr/>
        <p:txBody>
          <a:bodyPr/>
          <a:lstStyle>
            <a:lvl1pPr>
              <a:defRPr>
                <a:solidFill>
                  <a:schemeClr val="accent1"/>
                </a:solidFill>
              </a:defRPr>
            </a:lvl1pPr>
          </a:lstStyle>
          <a:p>
            <a:fld id="{58B792A5-9BAE-6942-BFE1-9FCDB51EA51E}" type="slidenum">
              <a:rPr lang="en-US" smtClean="0"/>
              <a:pPr/>
              <a:t>‹#›</a:t>
            </a:fld>
            <a:endParaRPr lang="en-US" dirty="0"/>
          </a:p>
        </p:txBody>
      </p:sp>
      <p:pic>
        <p:nvPicPr>
          <p:cNvPr id="7" name="Picture 6">
            <a:extLst>
              <a:ext uri="{FF2B5EF4-FFF2-40B4-BE49-F238E27FC236}">
                <a16:creationId xmlns:a16="http://schemas.microsoft.com/office/drawing/2014/main" id="{9C91807C-A807-9B42-949D-0838F55D013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85800" y="5733288"/>
            <a:ext cx="914400" cy="495300"/>
          </a:xfrm>
          <a:prstGeom prst="rect">
            <a:avLst/>
          </a:prstGeom>
        </p:spPr>
      </p:pic>
    </p:spTree>
    <p:extLst>
      <p:ext uri="{BB962C8B-B14F-4D97-AF65-F5344CB8AC3E}">
        <p14:creationId xmlns:p14="http://schemas.microsoft.com/office/powerpoint/2010/main" val="377391938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pic>
        <p:nvPicPr>
          <p:cNvPr id="14" name="Picture 13" descr="Background pattern&#10;&#10;Description automatically generated">
            <a:extLst>
              <a:ext uri="{FF2B5EF4-FFF2-40B4-BE49-F238E27FC236}">
                <a16:creationId xmlns:a16="http://schemas.microsoft.com/office/drawing/2014/main" id="{F73CDE49-CA03-5E9C-CC2E-9EB6E6FC0039}"/>
              </a:ext>
            </a:extLst>
          </p:cNvPr>
          <p:cNvPicPr>
            <a:picLocks noChangeAspect="1"/>
          </p:cNvPicPr>
          <p:nvPr userDrawn="1"/>
        </p:nvPicPr>
        <p:blipFill>
          <a:blip r:embed="rId2">
            <a:alphaModFix amt="6000"/>
          </a:blip>
          <a:stretch>
            <a:fillRect/>
          </a:stretch>
        </p:blipFill>
        <p:spPr>
          <a:xfrm>
            <a:off x="3262" y="0"/>
            <a:ext cx="12192000" cy="6852257"/>
          </a:xfrm>
          <a:prstGeom prst="rect">
            <a:avLst/>
          </a:prstGeom>
        </p:spPr>
      </p:pic>
      <p:pic>
        <p:nvPicPr>
          <p:cNvPr id="11" name="Picture 10" descr="Background pattern&#10;&#10;Description automatically generated">
            <a:extLst>
              <a:ext uri="{FF2B5EF4-FFF2-40B4-BE49-F238E27FC236}">
                <a16:creationId xmlns:a16="http://schemas.microsoft.com/office/drawing/2014/main" id="{0A5F7465-88CD-0202-E515-B3DC28B66F15}"/>
              </a:ext>
            </a:extLst>
          </p:cNvPr>
          <p:cNvPicPr>
            <a:picLocks noChangeAspect="1"/>
          </p:cNvPicPr>
          <p:nvPr userDrawn="1"/>
        </p:nvPicPr>
        <p:blipFill>
          <a:blip r:embed="rId2">
            <a:alphaModFix amt="6000"/>
          </a:blip>
          <a:stretch>
            <a:fillRect/>
          </a:stretch>
        </p:blipFill>
        <p:spPr>
          <a:xfrm>
            <a:off x="0" y="5743"/>
            <a:ext cx="12192000" cy="6852257"/>
          </a:xfrm>
          <a:prstGeom prst="rect">
            <a:avLst/>
          </a:prstGeom>
        </p:spPr>
      </p:pic>
      <p:sp>
        <p:nvSpPr>
          <p:cNvPr id="2" name="Title 1"/>
          <p:cNvSpPr>
            <a:spLocks noGrp="1"/>
          </p:cNvSpPr>
          <p:nvPr>
            <p:ph type="title" hasCustomPrompt="1"/>
          </p:nvPr>
        </p:nvSpPr>
        <p:spPr>
          <a:xfrm>
            <a:off x="838200" y="838527"/>
            <a:ext cx="10614243" cy="852162"/>
          </a:xfrm>
        </p:spPr>
        <p:txBody>
          <a:bodyPr anchor="t">
            <a:normAutofit/>
          </a:bodyPr>
          <a:lstStyle>
            <a:lvl1pPr>
              <a:defRPr sz="2560" b="0" i="0" u="sng">
                <a:latin typeface="Futura Next Book" panose="020B0502020204020303" pitchFamily="34" charset="77"/>
              </a:defRPr>
            </a:lvl1pPr>
          </a:lstStyle>
          <a:p>
            <a:r>
              <a:rPr lang="en-GB"/>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normAutofit/>
          </a:bodyPr>
          <a:lstStyle>
            <a:lvl1pPr>
              <a:defRPr sz="1280" b="0" i="0">
                <a:latin typeface="Futura Next Book" panose="020B0502020204020303" pitchFamily="34" charset="77"/>
              </a:defRPr>
            </a:lvl1pPr>
            <a:lvl2pPr>
              <a:defRPr sz="1120" b="0" i="0">
                <a:latin typeface="Futura Next Book" panose="020B0502020204020303" pitchFamily="34" charset="77"/>
              </a:defRPr>
            </a:lvl2pPr>
            <a:lvl3pPr>
              <a:defRPr sz="960" b="0" i="0">
                <a:latin typeface="Futura Next Book" panose="020B0502020204020303" pitchFamily="34" charset="77"/>
              </a:defRPr>
            </a:lvl3pPr>
            <a:lvl4pPr>
              <a:defRPr sz="960" b="0" i="0">
                <a:latin typeface="Futura Next Book" panose="020B0502020204020303" pitchFamily="34" charset="77"/>
              </a:defRPr>
            </a:lvl4pPr>
            <a:lvl5pPr>
              <a:defRPr sz="960" b="0" i="0">
                <a:latin typeface="Futura Next Book" panose="020B0502020204020303" pitchFamily="34" charset="77"/>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Slide Number Placeholder 6"/>
          <p:cNvSpPr>
            <a:spLocks noGrp="1"/>
          </p:cNvSpPr>
          <p:nvPr>
            <p:ph type="sldNum" sz="quarter" idx="12"/>
          </p:nvPr>
        </p:nvSpPr>
        <p:spPr>
          <a:xfrm>
            <a:off x="9177792" y="6310312"/>
            <a:ext cx="2743200" cy="365125"/>
          </a:xfrm>
        </p:spPr>
        <p:txBody>
          <a:bodyPr/>
          <a:lstStyle>
            <a:lvl1pPr>
              <a:defRPr sz="960" b="0" i="0">
                <a:solidFill>
                  <a:schemeClr val="tx1">
                    <a:lumMod val="85000"/>
                    <a:lumOff val="15000"/>
                  </a:schemeClr>
                </a:solidFill>
                <a:latin typeface="Futura Next Light" panose="020B0402020204020303" pitchFamily="34" charset="77"/>
              </a:defRPr>
            </a:lvl1pPr>
          </a:lstStyle>
          <a:p>
            <a:fld id="{51DC41D6-638F-0445-836B-B263E0D58B4B}" type="slidenum">
              <a:rPr lang="en-US" smtClean="0"/>
              <a:pPr/>
              <a:t>‹#›</a:t>
            </a:fld>
            <a:endParaRPr lang="en-US" dirty="0"/>
          </a:p>
        </p:txBody>
      </p:sp>
      <p:sp>
        <p:nvSpPr>
          <p:cNvPr id="8" name="Rectangle 7">
            <a:extLst>
              <a:ext uri="{FF2B5EF4-FFF2-40B4-BE49-F238E27FC236}">
                <a16:creationId xmlns:a16="http://schemas.microsoft.com/office/drawing/2014/main" id="{11533707-37B2-CB5C-C219-B928A1723660}"/>
              </a:ext>
            </a:extLst>
          </p:cNvPr>
          <p:cNvSpPr/>
          <p:nvPr userDrawn="1"/>
        </p:nvSpPr>
        <p:spPr>
          <a:xfrm>
            <a:off x="0" y="0"/>
            <a:ext cx="197285" cy="6858000"/>
          </a:xfrm>
          <a:prstGeom prst="rect">
            <a:avLst/>
          </a:prstGeom>
          <a:solidFill>
            <a:srgbClr val="FF7B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20" dirty="0"/>
          </a:p>
        </p:txBody>
      </p:sp>
      <p:sp>
        <p:nvSpPr>
          <p:cNvPr id="9" name="Content Placeholder 2">
            <a:extLst>
              <a:ext uri="{FF2B5EF4-FFF2-40B4-BE49-F238E27FC236}">
                <a16:creationId xmlns:a16="http://schemas.microsoft.com/office/drawing/2014/main" id="{140E5AFE-8E1A-524D-399D-CBDF31DAFD7A}"/>
              </a:ext>
            </a:extLst>
          </p:cNvPr>
          <p:cNvSpPr>
            <a:spLocks noGrp="1"/>
          </p:cNvSpPr>
          <p:nvPr>
            <p:ph sz="half" idx="13"/>
          </p:nvPr>
        </p:nvSpPr>
        <p:spPr>
          <a:xfrm>
            <a:off x="6270843" y="1825625"/>
            <a:ext cx="5181600" cy="4351338"/>
          </a:xfrm>
        </p:spPr>
        <p:txBody>
          <a:bodyPr>
            <a:normAutofit/>
          </a:bodyPr>
          <a:lstStyle>
            <a:lvl1pPr>
              <a:defRPr sz="1280" b="0" i="0">
                <a:latin typeface="Futura Next Book" panose="020B0502020204020303" pitchFamily="34" charset="77"/>
              </a:defRPr>
            </a:lvl1pPr>
            <a:lvl2pPr>
              <a:defRPr sz="1120" b="0" i="0">
                <a:latin typeface="Futura Next Book" panose="020B0502020204020303" pitchFamily="34" charset="77"/>
              </a:defRPr>
            </a:lvl2pPr>
            <a:lvl3pPr>
              <a:defRPr sz="960" b="0" i="0">
                <a:latin typeface="Futura Next Book" panose="020B0502020204020303" pitchFamily="34" charset="77"/>
              </a:defRPr>
            </a:lvl3pPr>
            <a:lvl4pPr>
              <a:defRPr sz="960" b="0" i="0">
                <a:latin typeface="Futura Next Book" panose="020B0502020204020303" pitchFamily="34" charset="77"/>
              </a:defRPr>
            </a:lvl4pPr>
            <a:lvl5pPr>
              <a:defRPr sz="960" b="0" i="0">
                <a:latin typeface="Futura Next Book" panose="020B0502020204020303" pitchFamily="34" charset="77"/>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5" name="Text Placeholder 16">
            <a:extLst>
              <a:ext uri="{FF2B5EF4-FFF2-40B4-BE49-F238E27FC236}">
                <a16:creationId xmlns:a16="http://schemas.microsoft.com/office/drawing/2014/main" id="{D03368E4-5E28-5A54-61CB-863B7ABC5515}"/>
              </a:ext>
            </a:extLst>
          </p:cNvPr>
          <p:cNvSpPr>
            <a:spLocks noGrp="1"/>
          </p:cNvSpPr>
          <p:nvPr>
            <p:ph type="body" sz="quarter" idx="14" hasCustomPrompt="1"/>
          </p:nvPr>
        </p:nvSpPr>
        <p:spPr>
          <a:xfrm>
            <a:off x="838198" y="348538"/>
            <a:ext cx="4595253" cy="231183"/>
          </a:xfrm>
        </p:spPr>
        <p:txBody>
          <a:bodyPr>
            <a:noAutofit/>
          </a:bodyPr>
          <a:lstStyle>
            <a:lvl1pPr marL="0" indent="0">
              <a:buNone/>
              <a:defRPr sz="1440" b="0" i="0">
                <a:latin typeface="Futura Next Book" panose="020B0502020204020303" pitchFamily="34" charset="77"/>
              </a:defRPr>
            </a:lvl1pPr>
            <a:lvl2pPr marL="457184" indent="0">
              <a:buNone/>
              <a:defRPr sz="1440"/>
            </a:lvl2pPr>
            <a:lvl3pPr marL="914368" indent="0">
              <a:buNone/>
              <a:defRPr sz="1440"/>
            </a:lvl3pPr>
            <a:lvl4pPr marL="1371552" indent="0">
              <a:buNone/>
              <a:defRPr sz="1440"/>
            </a:lvl4pPr>
            <a:lvl5pPr marL="1828737" indent="0">
              <a:buNone/>
              <a:defRPr sz="1440"/>
            </a:lvl5pPr>
          </a:lstStyle>
          <a:p>
            <a:pPr lvl="0"/>
            <a:r>
              <a:rPr lang="en-GB"/>
              <a:t>course title goes ere</a:t>
            </a:r>
          </a:p>
        </p:txBody>
      </p:sp>
    </p:spTree>
    <p:extLst>
      <p:ext uri="{BB962C8B-B14F-4D97-AF65-F5344CB8AC3E}">
        <p14:creationId xmlns:p14="http://schemas.microsoft.com/office/powerpoint/2010/main" val="4100995038"/>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pic>
        <p:nvPicPr>
          <p:cNvPr id="7" name="Picture 6" descr="Background pattern&#10;&#10;Description automatically generated">
            <a:extLst>
              <a:ext uri="{FF2B5EF4-FFF2-40B4-BE49-F238E27FC236}">
                <a16:creationId xmlns:a16="http://schemas.microsoft.com/office/drawing/2014/main" id="{8B5409AF-39AF-232F-4C9D-882A53DFE384}"/>
              </a:ext>
            </a:extLst>
          </p:cNvPr>
          <p:cNvPicPr>
            <a:picLocks noChangeAspect="1"/>
          </p:cNvPicPr>
          <p:nvPr userDrawn="1"/>
        </p:nvPicPr>
        <p:blipFill>
          <a:blip r:embed="rId2">
            <a:alphaModFix amt="6000"/>
          </a:blip>
          <a:stretch>
            <a:fillRect/>
          </a:stretch>
        </p:blipFill>
        <p:spPr>
          <a:xfrm>
            <a:off x="3262" y="0"/>
            <a:ext cx="12192000" cy="6852257"/>
          </a:xfrm>
          <a:prstGeom prst="rect">
            <a:avLst/>
          </a:prstGeom>
        </p:spPr>
      </p:pic>
      <p:sp>
        <p:nvSpPr>
          <p:cNvPr id="2" name="Title 1"/>
          <p:cNvSpPr>
            <a:spLocks noGrp="1"/>
          </p:cNvSpPr>
          <p:nvPr>
            <p:ph type="title" hasCustomPrompt="1"/>
          </p:nvPr>
        </p:nvSpPr>
        <p:spPr>
          <a:xfrm>
            <a:off x="838198" y="756319"/>
            <a:ext cx="10515600" cy="805642"/>
          </a:xfrm>
        </p:spPr>
        <p:txBody>
          <a:bodyPr>
            <a:normAutofit/>
          </a:bodyPr>
          <a:lstStyle>
            <a:lvl1pPr>
              <a:defRPr sz="2880" b="0" i="0" u="sng">
                <a:latin typeface="Futura Next Book" panose="020B0502020204020303" pitchFamily="34" charset="77"/>
              </a:defRPr>
            </a:lvl1pPr>
          </a:lstStyle>
          <a:p>
            <a:r>
              <a:rPr lang="en-GB"/>
              <a:t>course module </a:t>
            </a:r>
            <a:r>
              <a:rPr lang="en-GB" err="1"/>
              <a:t>tite</a:t>
            </a:r>
            <a:endParaRPr lang="en-US"/>
          </a:p>
        </p:txBody>
      </p:sp>
      <p:sp>
        <p:nvSpPr>
          <p:cNvPr id="3" name="Content Placeholder 2"/>
          <p:cNvSpPr>
            <a:spLocks noGrp="1"/>
          </p:cNvSpPr>
          <p:nvPr>
            <p:ph idx="1"/>
          </p:nvPr>
        </p:nvSpPr>
        <p:spPr>
          <a:xfrm>
            <a:off x="838198" y="1677054"/>
            <a:ext cx="10515600" cy="4219106"/>
          </a:xfrm>
        </p:spPr>
        <p:txBody>
          <a:bodyPr>
            <a:normAutofit/>
          </a:bodyPr>
          <a:lstStyle>
            <a:lvl1pPr>
              <a:defRPr sz="1440" b="0" i="0">
                <a:latin typeface="Futura Next Book" panose="020B0502020204020303" pitchFamily="34" charset="77"/>
              </a:defRPr>
            </a:lvl1pPr>
            <a:lvl2pPr>
              <a:defRPr sz="1280" b="0" i="0">
                <a:latin typeface="Futura Next Book" panose="020B0502020204020303" pitchFamily="34" charset="77"/>
              </a:defRPr>
            </a:lvl2pPr>
            <a:lvl3pPr>
              <a:defRPr sz="1120" b="0" i="0">
                <a:latin typeface="Futura Next Book" panose="020B0502020204020303" pitchFamily="34" charset="77"/>
              </a:defRPr>
            </a:lvl3pPr>
            <a:lvl4pPr>
              <a:defRPr sz="960" b="0" i="0">
                <a:latin typeface="Futura Next Book" panose="020B0502020204020303" pitchFamily="34" charset="77"/>
              </a:defRPr>
            </a:lvl4pPr>
            <a:lvl5pPr>
              <a:defRPr sz="960" b="0" i="0">
                <a:latin typeface="Futura Next Book" panose="020B0502020204020303" pitchFamily="34" charset="77"/>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Slide Number Placeholder 5"/>
          <p:cNvSpPr>
            <a:spLocks noGrp="1"/>
          </p:cNvSpPr>
          <p:nvPr>
            <p:ph type="sldNum" sz="quarter" idx="12"/>
          </p:nvPr>
        </p:nvSpPr>
        <p:spPr>
          <a:xfrm>
            <a:off x="9169573" y="6311901"/>
            <a:ext cx="2743200" cy="368303"/>
          </a:xfrm>
        </p:spPr>
        <p:txBody>
          <a:bodyPr/>
          <a:lstStyle/>
          <a:p>
            <a:fld id="{51DC41D6-638F-0445-836B-B263E0D58B4B}" type="slidenum">
              <a:rPr lang="en-US" smtClean="0"/>
              <a:t>‹#›</a:t>
            </a:fld>
            <a:endParaRPr lang="en-US" dirty="0"/>
          </a:p>
        </p:txBody>
      </p:sp>
      <p:sp>
        <p:nvSpPr>
          <p:cNvPr id="8" name="Rectangle 7">
            <a:extLst>
              <a:ext uri="{FF2B5EF4-FFF2-40B4-BE49-F238E27FC236}">
                <a16:creationId xmlns:a16="http://schemas.microsoft.com/office/drawing/2014/main" id="{BA7C1BB6-788C-8ED3-FDA3-FCD2349B9F1F}"/>
              </a:ext>
            </a:extLst>
          </p:cNvPr>
          <p:cNvSpPr/>
          <p:nvPr userDrawn="1"/>
        </p:nvSpPr>
        <p:spPr>
          <a:xfrm>
            <a:off x="0" y="0"/>
            <a:ext cx="197285" cy="6858000"/>
          </a:xfrm>
          <a:prstGeom prst="rect">
            <a:avLst/>
          </a:prstGeom>
          <a:solidFill>
            <a:srgbClr val="FF7B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20" dirty="0"/>
          </a:p>
        </p:txBody>
      </p:sp>
      <p:sp>
        <p:nvSpPr>
          <p:cNvPr id="17" name="Text Placeholder 16">
            <a:extLst>
              <a:ext uri="{FF2B5EF4-FFF2-40B4-BE49-F238E27FC236}">
                <a16:creationId xmlns:a16="http://schemas.microsoft.com/office/drawing/2014/main" id="{458A2B94-0213-22A2-F75E-776F45D7641B}"/>
              </a:ext>
            </a:extLst>
          </p:cNvPr>
          <p:cNvSpPr>
            <a:spLocks noGrp="1"/>
          </p:cNvSpPr>
          <p:nvPr>
            <p:ph type="body" sz="quarter" idx="13" hasCustomPrompt="1"/>
          </p:nvPr>
        </p:nvSpPr>
        <p:spPr>
          <a:xfrm>
            <a:off x="838198" y="348538"/>
            <a:ext cx="4595253" cy="231183"/>
          </a:xfrm>
        </p:spPr>
        <p:txBody>
          <a:bodyPr>
            <a:noAutofit/>
          </a:bodyPr>
          <a:lstStyle>
            <a:lvl1pPr marL="0" indent="0">
              <a:buNone/>
              <a:defRPr sz="1440" b="0" i="0">
                <a:latin typeface="Futura Next Book" panose="020B0502020204020303" pitchFamily="34" charset="77"/>
              </a:defRPr>
            </a:lvl1pPr>
            <a:lvl2pPr marL="457184" indent="0">
              <a:buNone/>
              <a:defRPr sz="1440"/>
            </a:lvl2pPr>
            <a:lvl3pPr marL="914368" indent="0">
              <a:buNone/>
              <a:defRPr sz="1440"/>
            </a:lvl3pPr>
            <a:lvl4pPr marL="1371552" indent="0">
              <a:buNone/>
              <a:defRPr sz="1440"/>
            </a:lvl4pPr>
            <a:lvl5pPr marL="1828737" indent="0">
              <a:buNone/>
              <a:defRPr sz="1440"/>
            </a:lvl5pPr>
          </a:lstStyle>
          <a:p>
            <a:pPr lvl="0"/>
            <a:r>
              <a:rPr lang="en-GB"/>
              <a:t>course title goes ere</a:t>
            </a:r>
          </a:p>
        </p:txBody>
      </p:sp>
      <p:sp>
        <p:nvSpPr>
          <p:cNvPr id="20" name="TextBox 19">
            <a:extLst>
              <a:ext uri="{FF2B5EF4-FFF2-40B4-BE49-F238E27FC236}">
                <a16:creationId xmlns:a16="http://schemas.microsoft.com/office/drawing/2014/main" id="{5FEC45EC-1914-4F42-86BB-68892BEC7F3F}"/>
              </a:ext>
            </a:extLst>
          </p:cNvPr>
          <p:cNvSpPr txBox="1"/>
          <p:nvPr userDrawn="1"/>
        </p:nvSpPr>
        <p:spPr>
          <a:xfrm>
            <a:off x="757386" y="6385232"/>
            <a:ext cx="6098121" cy="240066"/>
          </a:xfrm>
          <a:prstGeom prst="rect">
            <a:avLst/>
          </a:prstGeom>
          <a:noFill/>
        </p:spPr>
        <p:txBody>
          <a:bodyPr wrap="square">
            <a:spAutoFit/>
          </a:bodyPr>
          <a:lstStyle/>
          <a:p>
            <a:pPr algn="l"/>
            <a:r>
              <a:rPr lang="en-IN" sz="960" b="0" i="0" dirty="0">
                <a:solidFill>
                  <a:schemeClr val="tx1">
                    <a:lumMod val="85000"/>
                    <a:lumOff val="15000"/>
                  </a:schemeClr>
                </a:solidFill>
                <a:latin typeface="Futura Next Light" panose="020B0402020204020303" pitchFamily="34" charset="77"/>
              </a:rPr>
              <a:t>boot camp . India experience studio</a:t>
            </a:r>
          </a:p>
        </p:txBody>
      </p:sp>
    </p:spTree>
    <p:extLst>
      <p:ext uri="{BB962C8B-B14F-4D97-AF65-F5344CB8AC3E}">
        <p14:creationId xmlns:p14="http://schemas.microsoft.com/office/powerpoint/2010/main" val="1613709061"/>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pic>
        <p:nvPicPr>
          <p:cNvPr id="7" name="Picture 6" descr="Background pattern&#10;&#10;Description automatically generated">
            <a:extLst>
              <a:ext uri="{FF2B5EF4-FFF2-40B4-BE49-F238E27FC236}">
                <a16:creationId xmlns:a16="http://schemas.microsoft.com/office/drawing/2014/main" id="{8B5409AF-39AF-232F-4C9D-882A53DFE384}"/>
              </a:ext>
            </a:extLst>
          </p:cNvPr>
          <p:cNvPicPr>
            <a:picLocks noChangeAspect="1"/>
          </p:cNvPicPr>
          <p:nvPr userDrawn="1"/>
        </p:nvPicPr>
        <p:blipFill>
          <a:blip r:embed="rId2">
            <a:alphaModFix amt="6000"/>
          </a:blip>
          <a:stretch>
            <a:fillRect/>
          </a:stretch>
        </p:blipFill>
        <p:spPr>
          <a:xfrm>
            <a:off x="3262" y="0"/>
            <a:ext cx="12192000" cy="6852257"/>
          </a:xfrm>
          <a:prstGeom prst="rect">
            <a:avLst/>
          </a:prstGeom>
        </p:spPr>
      </p:pic>
      <p:sp>
        <p:nvSpPr>
          <p:cNvPr id="2" name="Title 1"/>
          <p:cNvSpPr>
            <a:spLocks noGrp="1"/>
          </p:cNvSpPr>
          <p:nvPr>
            <p:ph type="title" hasCustomPrompt="1"/>
          </p:nvPr>
        </p:nvSpPr>
        <p:spPr>
          <a:xfrm>
            <a:off x="838198" y="756319"/>
            <a:ext cx="10515600" cy="805642"/>
          </a:xfrm>
        </p:spPr>
        <p:txBody>
          <a:bodyPr>
            <a:normAutofit/>
          </a:bodyPr>
          <a:lstStyle>
            <a:lvl1pPr>
              <a:defRPr sz="2880" b="0" i="0" u="sng">
                <a:latin typeface="Futura Next Book" panose="020B0502020204020303" pitchFamily="34" charset="77"/>
              </a:defRPr>
            </a:lvl1pPr>
          </a:lstStyle>
          <a:p>
            <a:r>
              <a:rPr lang="en-GB"/>
              <a:t>course module </a:t>
            </a:r>
            <a:r>
              <a:rPr lang="en-GB" err="1"/>
              <a:t>tite</a:t>
            </a:r>
            <a:endParaRPr lang="en-US"/>
          </a:p>
        </p:txBody>
      </p:sp>
      <p:sp>
        <p:nvSpPr>
          <p:cNvPr id="3" name="Content Placeholder 2"/>
          <p:cNvSpPr>
            <a:spLocks noGrp="1"/>
          </p:cNvSpPr>
          <p:nvPr>
            <p:ph idx="1"/>
          </p:nvPr>
        </p:nvSpPr>
        <p:spPr>
          <a:xfrm>
            <a:off x="838198" y="1807291"/>
            <a:ext cx="5885911" cy="4088868"/>
          </a:xfrm>
        </p:spPr>
        <p:txBody>
          <a:bodyPr>
            <a:normAutofit/>
          </a:bodyPr>
          <a:lstStyle>
            <a:lvl1pPr>
              <a:defRPr sz="1440" b="0" i="0">
                <a:latin typeface="Futura Next Book" panose="020B0502020204020303" pitchFamily="34" charset="77"/>
              </a:defRPr>
            </a:lvl1pPr>
            <a:lvl2pPr>
              <a:defRPr sz="1280" b="0" i="0">
                <a:latin typeface="Futura Next Book" panose="020B0502020204020303" pitchFamily="34" charset="77"/>
              </a:defRPr>
            </a:lvl2pPr>
            <a:lvl3pPr>
              <a:defRPr sz="1120" b="0" i="0">
                <a:latin typeface="Futura Next Book" panose="020B0502020204020303" pitchFamily="34" charset="77"/>
              </a:defRPr>
            </a:lvl3pPr>
            <a:lvl4pPr>
              <a:defRPr sz="960" b="0" i="0">
                <a:latin typeface="Futura Next Book" panose="020B0502020204020303" pitchFamily="34" charset="77"/>
              </a:defRPr>
            </a:lvl4pPr>
            <a:lvl5pPr>
              <a:defRPr sz="960" b="0" i="0">
                <a:latin typeface="Futura Next Book" panose="020B0502020204020303" pitchFamily="34" charset="77"/>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Slide Number Placeholder 5"/>
          <p:cNvSpPr>
            <a:spLocks noGrp="1"/>
          </p:cNvSpPr>
          <p:nvPr>
            <p:ph type="sldNum" sz="quarter" idx="12"/>
          </p:nvPr>
        </p:nvSpPr>
        <p:spPr>
          <a:xfrm>
            <a:off x="9169573" y="6311901"/>
            <a:ext cx="2743200" cy="368303"/>
          </a:xfrm>
        </p:spPr>
        <p:txBody>
          <a:bodyPr/>
          <a:lstStyle/>
          <a:p>
            <a:fld id="{51DC41D6-638F-0445-836B-B263E0D58B4B}" type="slidenum">
              <a:rPr lang="en-US" smtClean="0"/>
              <a:t>‹#›</a:t>
            </a:fld>
            <a:endParaRPr lang="en-US" dirty="0"/>
          </a:p>
        </p:txBody>
      </p:sp>
      <p:sp>
        <p:nvSpPr>
          <p:cNvPr id="8" name="Rectangle 7">
            <a:extLst>
              <a:ext uri="{FF2B5EF4-FFF2-40B4-BE49-F238E27FC236}">
                <a16:creationId xmlns:a16="http://schemas.microsoft.com/office/drawing/2014/main" id="{BA7C1BB6-788C-8ED3-FDA3-FCD2349B9F1F}"/>
              </a:ext>
            </a:extLst>
          </p:cNvPr>
          <p:cNvSpPr/>
          <p:nvPr userDrawn="1"/>
        </p:nvSpPr>
        <p:spPr>
          <a:xfrm>
            <a:off x="0" y="0"/>
            <a:ext cx="197285" cy="6858000"/>
          </a:xfrm>
          <a:prstGeom prst="rect">
            <a:avLst/>
          </a:prstGeom>
          <a:solidFill>
            <a:srgbClr val="FF7B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20" dirty="0"/>
          </a:p>
        </p:txBody>
      </p:sp>
      <p:sp>
        <p:nvSpPr>
          <p:cNvPr id="17" name="Text Placeholder 16">
            <a:extLst>
              <a:ext uri="{FF2B5EF4-FFF2-40B4-BE49-F238E27FC236}">
                <a16:creationId xmlns:a16="http://schemas.microsoft.com/office/drawing/2014/main" id="{458A2B94-0213-22A2-F75E-776F45D7641B}"/>
              </a:ext>
            </a:extLst>
          </p:cNvPr>
          <p:cNvSpPr>
            <a:spLocks noGrp="1"/>
          </p:cNvSpPr>
          <p:nvPr>
            <p:ph type="body" sz="quarter" idx="13" hasCustomPrompt="1"/>
          </p:nvPr>
        </p:nvSpPr>
        <p:spPr>
          <a:xfrm>
            <a:off x="838198" y="348538"/>
            <a:ext cx="4595253" cy="231183"/>
          </a:xfrm>
        </p:spPr>
        <p:txBody>
          <a:bodyPr>
            <a:noAutofit/>
          </a:bodyPr>
          <a:lstStyle>
            <a:lvl1pPr marL="0" indent="0">
              <a:buNone/>
              <a:defRPr sz="1440" b="0" i="0">
                <a:latin typeface="Futura Next Book" panose="020B0502020204020303" pitchFamily="34" charset="77"/>
              </a:defRPr>
            </a:lvl1pPr>
            <a:lvl2pPr marL="457184" indent="0">
              <a:buNone/>
              <a:defRPr sz="1440"/>
            </a:lvl2pPr>
            <a:lvl3pPr marL="914368" indent="0">
              <a:buNone/>
              <a:defRPr sz="1440"/>
            </a:lvl3pPr>
            <a:lvl4pPr marL="1371552" indent="0">
              <a:buNone/>
              <a:defRPr sz="1440"/>
            </a:lvl4pPr>
            <a:lvl5pPr marL="1828737" indent="0">
              <a:buNone/>
              <a:defRPr sz="1440"/>
            </a:lvl5pPr>
          </a:lstStyle>
          <a:p>
            <a:pPr lvl="0"/>
            <a:r>
              <a:rPr lang="en-GB"/>
              <a:t>Course title goes ere</a:t>
            </a:r>
          </a:p>
        </p:txBody>
      </p:sp>
      <p:sp>
        <p:nvSpPr>
          <p:cNvPr id="10" name="Picture Placeholder 9">
            <a:extLst>
              <a:ext uri="{FF2B5EF4-FFF2-40B4-BE49-F238E27FC236}">
                <a16:creationId xmlns:a16="http://schemas.microsoft.com/office/drawing/2014/main" id="{FF16B62E-3195-20B2-7204-E02D51EF869C}"/>
              </a:ext>
            </a:extLst>
          </p:cNvPr>
          <p:cNvSpPr>
            <a:spLocks noGrp="1"/>
          </p:cNvSpPr>
          <p:nvPr>
            <p:ph type="pic" sz="quarter" idx="14"/>
          </p:nvPr>
        </p:nvSpPr>
        <p:spPr>
          <a:xfrm>
            <a:off x="6952530" y="1819166"/>
            <a:ext cx="4619742" cy="4088868"/>
          </a:xfrm>
        </p:spPr>
        <p:txBody>
          <a:bodyPr/>
          <a:lstStyle>
            <a:lvl1pPr marL="0" indent="0">
              <a:buNone/>
              <a:defRPr/>
            </a:lvl1pPr>
          </a:lstStyle>
          <a:p>
            <a:endParaRPr lang="en-US" dirty="0"/>
          </a:p>
        </p:txBody>
      </p:sp>
      <p:sp>
        <p:nvSpPr>
          <p:cNvPr id="11" name="TextBox 10">
            <a:extLst>
              <a:ext uri="{FF2B5EF4-FFF2-40B4-BE49-F238E27FC236}">
                <a16:creationId xmlns:a16="http://schemas.microsoft.com/office/drawing/2014/main" id="{0BA592A5-8BA7-DAC2-01B2-AB97F3A35C87}"/>
              </a:ext>
            </a:extLst>
          </p:cNvPr>
          <p:cNvSpPr txBox="1"/>
          <p:nvPr userDrawn="1"/>
        </p:nvSpPr>
        <p:spPr>
          <a:xfrm>
            <a:off x="757386" y="6385232"/>
            <a:ext cx="6098121" cy="240066"/>
          </a:xfrm>
          <a:prstGeom prst="rect">
            <a:avLst/>
          </a:prstGeom>
          <a:noFill/>
        </p:spPr>
        <p:txBody>
          <a:bodyPr wrap="square">
            <a:spAutoFit/>
          </a:bodyPr>
          <a:lstStyle/>
          <a:p>
            <a:pPr algn="l"/>
            <a:r>
              <a:rPr lang="en-IN" sz="960" b="0" i="0" dirty="0">
                <a:solidFill>
                  <a:schemeClr val="tx1">
                    <a:lumMod val="85000"/>
                    <a:lumOff val="15000"/>
                  </a:schemeClr>
                </a:solidFill>
                <a:latin typeface="Futura Next Light" panose="020B0402020204020303" pitchFamily="34" charset="77"/>
              </a:rPr>
              <a:t>boot camp . India experience studio</a:t>
            </a:r>
          </a:p>
        </p:txBody>
      </p:sp>
    </p:spTree>
    <p:extLst>
      <p:ext uri="{BB962C8B-B14F-4D97-AF65-F5344CB8AC3E}">
        <p14:creationId xmlns:p14="http://schemas.microsoft.com/office/powerpoint/2010/main" val="2754632490"/>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pic>
        <p:nvPicPr>
          <p:cNvPr id="7" name="Picture 6" descr="Background pattern&#10;&#10;Description automatically generated">
            <a:extLst>
              <a:ext uri="{FF2B5EF4-FFF2-40B4-BE49-F238E27FC236}">
                <a16:creationId xmlns:a16="http://schemas.microsoft.com/office/drawing/2014/main" id="{8B5409AF-39AF-232F-4C9D-882A53DFE384}"/>
              </a:ext>
            </a:extLst>
          </p:cNvPr>
          <p:cNvPicPr>
            <a:picLocks noChangeAspect="1"/>
          </p:cNvPicPr>
          <p:nvPr userDrawn="1"/>
        </p:nvPicPr>
        <p:blipFill>
          <a:blip r:embed="rId2">
            <a:alphaModFix amt="6000"/>
          </a:blip>
          <a:stretch>
            <a:fillRect/>
          </a:stretch>
        </p:blipFill>
        <p:spPr>
          <a:xfrm>
            <a:off x="3262" y="0"/>
            <a:ext cx="12192000" cy="6852257"/>
          </a:xfrm>
          <a:prstGeom prst="rect">
            <a:avLst/>
          </a:prstGeom>
        </p:spPr>
      </p:pic>
      <p:sp>
        <p:nvSpPr>
          <p:cNvPr id="2" name="Title 1"/>
          <p:cNvSpPr>
            <a:spLocks noGrp="1"/>
          </p:cNvSpPr>
          <p:nvPr>
            <p:ph type="title" hasCustomPrompt="1"/>
          </p:nvPr>
        </p:nvSpPr>
        <p:spPr>
          <a:xfrm>
            <a:off x="838199" y="1395475"/>
            <a:ext cx="4751526" cy="4088868"/>
          </a:xfrm>
        </p:spPr>
        <p:txBody>
          <a:bodyPr anchor="t">
            <a:normAutofit/>
          </a:bodyPr>
          <a:lstStyle>
            <a:lvl1pPr>
              <a:defRPr sz="4801" b="0" i="0" u="sng">
                <a:latin typeface="Futura Next Book" panose="020B0502020204020303" pitchFamily="34" charset="77"/>
              </a:defRPr>
            </a:lvl1pPr>
          </a:lstStyle>
          <a:p>
            <a:r>
              <a:rPr lang="en-GB"/>
              <a:t>at the end of this session:</a:t>
            </a:r>
            <a:endParaRPr lang="en-US"/>
          </a:p>
        </p:txBody>
      </p:sp>
      <p:sp>
        <p:nvSpPr>
          <p:cNvPr id="3" name="Content Placeholder 2"/>
          <p:cNvSpPr>
            <a:spLocks noGrp="1"/>
          </p:cNvSpPr>
          <p:nvPr>
            <p:ph idx="1"/>
          </p:nvPr>
        </p:nvSpPr>
        <p:spPr>
          <a:xfrm>
            <a:off x="6230639" y="1364712"/>
            <a:ext cx="5028960" cy="4088868"/>
          </a:xfrm>
        </p:spPr>
        <p:txBody>
          <a:bodyPr>
            <a:normAutofit/>
          </a:bodyPr>
          <a:lstStyle>
            <a:lvl1pPr>
              <a:defRPr sz="1440" b="0" i="0">
                <a:latin typeface="Futura Next Light" panose="020B0402020204020303" pitchFamily="34" charset="77"/>
              </a:defRPr>
            </a:lvl1pPr>
            <a:lvl2pPr>
              <a:defRPr sz="1280" b="0" i="0">
                <a:latin typeface="Futura Next Light" panose="020B0402020204020303" pitchFamily="34" charset="77"/>
              </a:defRPr>
            </a:lvl2pPr>
            <a:lvl3pPr>
              <a:defRPr sz="1120" b="0" i="0">
                <a:latin typeface="Futura Next Light" panose="020B0402020204020303" pitchFamily="34" charset="77"/>
              </a:defRPr>
            </a:lvl3pPr>
            <a:lvl4pPr>
              <a:defRPr sz="960" b="0" i="0">
                <a:latin typeface="Futura Next Light" panose="020B0402020204020303" pitchFamily="34" charset="77"/>
              </a:defRPr>
            </a:lvl4pPr>
            <a:lvl5pPr>
              <a:defRPr sz="960" b="0" i="0">
                <a:latin typeface="Futura Next Light" panose="020B0402020204020303" pitchFamily="34" charset="77"/>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Slide Number Placeholder 5"/>
          <p:cNvSpPr>
            <a:spLocks noGrp="1"/>
          </p:cNvSpPr>
          <p:nvPr>
            <p:ph type="sldNum" sz="quarter" idx="12"/>
          </p:nvPr>
        </p:nvSpPr>
        <p:spPr>
          <a:xfrm>
            <a:off x="9169573" y="6311901"/>
            <a:ext cx="2743200" cy="368303"/>
          </a:xfrm>
        </p:spPr>
        <p:txBody>
          <a:bodyPr/>
          <a:lstStyle/>
          <a:p>
            <a:fld id="{51DC41D6-638F-0445-836B-B263E0D58B4B}" type="slidenum">
              <a:rPr lang="en-US" smtClean="0"/>
              <a:t>‹#›</a:t>
            </a:fld>
            <a:endParaRPr lang="en-US" dirty="0"/>
          </a:p>
        </p:txBody>
      </p:sp>
      <p:sp>
        <p:nvSpPr>
          <p:cNvPr id="8" name="Rectangle 7">
            <a:extLst>
              <a:ext uri="{FF2B5EF4-FFF2-40B4-BE49-F238E27FC236}">
                <a16:creationId xmlns:a16="http://schemas.microsoft.com/office/drawing/2014/main" id="{BA7C1BB6-788C-8ED3-FDA3-FCD2349B9F1F}"/>
              </a:ext>
            </a:extLst>
          </p:cNvPr>
          <p:cNvSpPr/>
          <p:nvPr userDrawn="1"/>
        </p:nvSpPr>
        <p:spPr>
          <a:xfrm>
            <a:off x="0" y="0"/>
            <a:ext cx="197285" cy="6858000"/>
          </a:xfrm>
          <a:prstGeom prst="rect">
            <a:avLst/>
          </a:prstGeom>
          <a:solidFill>
            <a:srgbClr val="FF7B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20" dirty="0"/>
          </a:p>
        </p:txBody>
      </p:sp>
      <p:sp>
        <p:nvSpPr>
          <p:cNvPr id="17" name="Text Placeholder 16">
            <a:extLst>
              <a:ext uri="{FF2B5EF4-FFF2-40B4-BE49-F238E27FC236}">
                <a16:creationId xmlns:a16="http://schemas.microsoft.com/office/drawing/2014/main" id="{458A2B94-0213-22A2-F75E-776F45D7641B}"/>
              </a:ext>
            </a:extLst>
          </p:cNvPr>
          <p:cNvSpPr>
            <a:spLocks noGrp="1"/>
          </p:cNvSpPr>
          <p:nvPr>
            <p:ph type="body" sz="quarter" idx="13" hasCustomPrompt="1"/>
          </p:nvPr>
        </p:nvSpPr>
        <p:spPr>
          <a:xfrm>
            <a:off x="838198" y="348538"/>
            <a:ext cx="4595253" cy="231183"/>
          </a:xfrm>
        </p:spPr>
        <p:txBody>
          <a:bodyPr>
            <a:noAutofit/>
          </a:bodyPr>
          <a:lstStyle>
            <a:lvl1pPr marL="0" indent="0">
              <a:buNone/>
              <a:defRPr sz="1440" b="0" i="0">
                <a:latin typeface="Futura Next Book" panose="020B0502020204020303" pitchFamily="34" charset="77"/>
              </a:defRPr>
            </a:lvl1pPr>
            <a:lvl2pPr marL="457184" indent="0">
              <a:buNone/>
              <a:defRPr sz="1440"/>
            </a:lvl2pPr>
            <a:lvl3pPr marL="914368" indent="0">
              <a:buNone/>
              <a:defRPr sz="1440"/>
            </a:lvl3pPr>
            <a:lvl4pPr marL="1371552" indent="0">
              <a:buNone/>
              <a:defRPr sz="1440"/>
            </a:lvl4pPr>
            <a:lvl5pPr marL="1828737" indent="0">
              <a:buNone/>
              <a:defRPr sz="1440"/>
            </a:lvl5pPr>
          </a:lstStyle>
          <a:p>
            <a:pPr lvl="0"/>
            <a:r>
              <a:rPr lang="en-GB"/>
              <a:t>Course title goes ere</a:t>
            </a:r>
          </a:p>
        </p:txBody>
      </p:sp>
      <p:sp>
        <p:nvSpPr>
          <p:cNvPr id="11" name="TextBox 10">
            <a:extLst>
              <a:ext uri="{FF2B5EF4-FFF2-40B4-BE49-F238E27FC236}">
                <a16:creationId xmlns:a16="http://schemas.microsoft.com/office/drawing/2014/main" id="{0BA592A5-8BA7-DAC2-01B2-AB97F3A35C87}"/>
              </a:ext>
            </a:extLst>
          </p:cNvPr>
          <p:cNvSpPr txBox="1"/>
          <p:nvPr userDrawn="1"/>
        </p:nvSpPr>
        <p:spPr>
          <a:xfrm>
            <a:off x="757386" y="6385232"/>
            <a:ext cx="6098121" cy="240066"/>
          </a:xfrm>
          <a:prstGeom prst="rect">
            <a:avLst/>
          </a:prstGeom>
          <a:noFill/>
        </p:spPr>
        <p:txBody>
          <a:bodyPr wrap="square">
            <a:spAutoFit/>
          </a:bodyPr>
          <a:lstStyle/>
          <a:p>
            <a:pPr algn="l"/>
            <a:r>
              <a:rPr lang="en-IN" sz="960" b="0" i="0" dirty="0">
                <a:solidFill>
                  <a:schemeClr val="tx1">
                    <a:lumMod val="85000"/>
                    <a:lumOff val="15000"/>
                  </a:schemeClr>
                </a:solidFill>
                <a:latin typeface="Futura Next Light" panose="020B0402020204020303" pitchFamily="34" charset="77"/>
              </a:rPr>
              <a:t>boot camp . India experience studio</a:t>
            </a:r>
          </a:p>
        </p:txBody>
      </p:sp>
    </p:spTree>
    <p:extLst>
      <p:ext uri="{BB962C8B-B14F-4D97-AF65-F5344CB8AC3E}">
        <p14:creationId xmlns:p14="http://schemas.microsoft.com/office/powerpoint/2010/main" val="2755978661"/>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_Section Header">
    <p:bg>
      <p:bgPr>
        <a:solidFill>
          <a:srgbClr val="141414"/>
        </a:solidFill>
        <a:effectLst/>
      </p:bgPr>
    </p:bg>
    <p:spTree>
      <p:nvGrpSpPr>
        <p:cNvPr id="1" name=""/>
        <p:cNvGrpSpPr/>
        <p:nvPr/>
      </p:nvGrpSpPr>
      <p:grpSpPr>
        <a:xfrm>
          <a:off x="0" y="0"/>
          <a:ext cx="0" cy="0"/>
          <a:chOff x="0" y="0"/>
          <a:chExt cx="0" cy="0"/>
        </a:xfrm>
      </p:grpSpPr>
      <p:pic>
        <p:nvPicPr>
          <p:cNvPr id="9" name="Picture 8" descr="Background pattern&#10;&#10;Description automatically generated">
            <a:extLst>
              <a:ext uri="{FF2B5EF4-FFF2-40B4-BE49-F238E27FC236}">
                <a16:creationId xmlns:a16="http://schemas.microsoft.com/office/drawing/2014/main" id="{C2D0C8BB-8A7C-0796-DD6E-549A64076526}"/>
              </a:ext>
            </a:extLst>
          </p:cNvPr>
          <p:cNvPicPr>
            <a:picLocks noChangeAspect="1"/>
          </p:cNvPicPr>
          <p:nvPr userDrawn="1"/>
        </p:nvPicPr>
        <p:blipFill>
          <a:blip r:embed="rId2">
            <a:alphaModFix amt="11000"/>
          </a:blip>
          <a:stretch>
            <a:fillRect/>
          </a:stretch>
        </p:blipFill>
        <p:spPr>
          <a:xfrm>
            <a:off x="3262" y="0"/>
            <a:ext cx="12192000" cy="6852257"/>
          </a:xfrm>
          <a:prstGeom prst="rect">
            <a:avLst/>
          </a:prstGeom>
        </p:spPr>
      </p:pic>
      <p:sp>
        <p:nvSpPr>
          <p:cNvPr id="6" name="Slide Number Placeholder 5"/>
          <p:cNvSpPr>
            <a:spLocks noGrp="1"/>
          </p:cNvSpPr>
          <p:nvPr>
            <p:ph type="sldNum" sz="quarter" idx="12"/>
          </p:nvPr>
        </p:nvSpPr>
        <p:spPr>
          <a:xfrm>
            <a:off x="9012085" y="6356350"/>
            <a:ext cx="2743200" cy="365125"/>
          </a:xfrm>
        </p:spPr>
        <p:txBody>
          <a:bodyPr/>
          <a:lstStyle>
            <a:lvl1pPr>
              <a:defRPr sz="880" b="0" i="0">
                <a:solidFill>
                  <a:schemeClr val="bg1"/>
                </a:solidFill>
                <a:latin typeface="Futura Next Light" panose="020B0402020204020303" pitchFamily="34" charset="77"/>
              </a:defRPr>
            </a:lvl1pPr>
          </a:lstStyle>
          <a:p>
            <a:fld id="{51DC41D6-638F-0445-836B-B263E0D58B4B}" type="slidenum">
              <a:rPr lang="en-US" smtClean="0"/>
              <a:pPr/>
              <a:t>‹#›</a:t>
            </a:fld>
            <a:endParaRPr lang="en-US" dirty="0"/>
          </a:p>
        </p:txBody>
      </p:sp>
      <p:pic>
        <p:nvPicPr>
          <p:cNvPr id="14" name="Picture 13">
            <a:extLst>
              <a:ext uri="{FF2B5EF4-FFF2-40B4-BE49-F238E27FC236}">
                <a16:creationId xmlns:a16="http://schemas.microsoft.com/office/drawing/2014/main" id="{1A43FCC6-9524-B6C6-CAF2-866B15D59047}"/>
              </a:ext>
            </a:extLst>
          </p:cNvPr>
          <p:cNvPicPr>
            <a:picLocks noChangeAspect="1"/>
          </p:cNvPicPr>
          <p:nvPr userDrawn="1"/>
        </p:nvPicPr>
        <p:blipFill>
          <a:blip r:embed="rId3"/>
          <a:stretch>
            <a:fillRect/>
          </a:stretch>
        </p:blipFill>
        <p:spPr>
          <a:xfrm>
            <a:off x="4568627" y="4622732"/>
            <a:ext cx="2601525" cy="1872347"/>
          </a:xfrm>
          <a:prstGeom prst="rect">
            <a:avLst/>
          </a:prstGeom>
        </p:spPr>
      </p:pic>
      <p:sp>
        <p:nvSpPr>
          <p:cNvPr id="15" name="Rounded Rectangle 14">
            <a:extLst>
              <a:ext uri="{FF2B5EF4-FFF2-40B4-BE49-F238E27FC236}">
                <a16:creationId xmlns:a16="http://schemas.microsoft.com/office/drawing/2014/main" id="{5C4CED9B-1F91-4D21-B2E2-DB1A2E7EC235}"/>
              </a:ext>
            </a:extLst>
          </p:cNvPr>
          <p:cNvSpPr/>
          <p:nvPr userDrawn="1"/>
        </p:nvSpPr>
        <p:spPr>
          <a:xfrm>
            <a:off x="806708" y="838727"/>
            <a:ext cx="1414847" cy="356905"/>
          </a:xfrm>
          <a:prstGeom prst="roundRect">
            <a:avLst>
              <a:gd name="adj" fmla="val 50000"/>
            </a:avLst>
          </a:prstGeom>
          <a:solidFill>
            <a:srgbClr val="FFE0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20" dirty="0"/>
          </a:p>
        </p:txBody>
      </p:sp>
      <p:sp>
        <p:nvSpPr>
          <p:cNvPr id="17" name="TextBox 16">
            <a:extLst>
              <a:ext uri="{FF2B5EF4-FFF2-40B4-BE49-F238E27FC236}">
                <a16:creationId xmlns:a16="http://schemas.microsoft.com/office/drawing/2014/main" id="{9132A485-BA22-6580-4159-1FB84844580C}"/>
              </a:ext>
            </a:extLst>
          </p:cNvPr>
          <p:cNvSpPr txBox="1"/>
          <p:nvPr userDrawn="1"/>
        </p:nvSpPr>
        <p:spPr>
          <a:xfrm>
            <a:off x="945655" y="881732"/>
            <a:ext cx="1186680" cy="437043"/>
          </a:xfrm>
          <a:prstGeom prst="rect">
            <a:avLst/>
          </a:prstGeom>
          <a:noFill/>
        </p:spPr>
        <p:txBody>
          <a:bodyPr wrap="square">
            <a:spAutoFit/>
          </a:bodyPr>
          <a:lstStyle/>
          <a:p>
            <a:pPr algn="ctr"/>
            <a:r>
              <a:rPr lang="en-IN" sz="1120" b="0" i="0" kern="0" baseline="0" dirty="0">
                <a:solidFill>
                  <a:srgbClr val="000000"/>
                </a:solidFill>
                <a:effectLst/>
                <a:latin typeface="Futura Next Book" panose="020B0502020204020303" pitchFamily="34" charset="77"/>
              </a:rPr>
              <a:t>user</a:t>
            </a:r>
            <a:r>
              <a:rPr lang="en-IN" sz="1120" b="0" i="0" dirty="0">
                <a:solidFill>
                  <a:srgbClr val="000000"/>
                </a:solidFill>
                <a:effectLst/>
                <a:latin typeface="Futura Next Book" panose="020B0502020204020303" pitchFamily="34" charset="77"/>
              </a:rPr>
              <a:t> experience</a:t>
            </a:r>
          </a:p>
        </p:txBody>
      </p:sp>
      <p:sp>
        <p:nvSpPr>
          <p:cNvPr id="2" name="Title 1">
            <a:extLst>
              <a:ext uri="{FF2B5EF4-FFF2-40B4-BE49-F238E27FC236}">
                <a16:creationId xmlns:a16="http://schemas.microsoft.com/office/drawing/2014/main" id="{6D84DD34-9100-C1EF-C064-DA361585DE50}"/>
              </a:ext>
            </a:extLst>
          </p:cNvPr>
          <p:cNvSpPr>
            <a:spLocks noGrp="1"/>
          </p:cNvSpPr>
          <p:nvPr>
            <p:ph type="title" hasCustomPrompt="1"/>
          </p:nvPr>
        </p:nvSpPr>
        <p:spPr>
          <a:xfrm>
            <a:off x="838200" y="1681094"/>
            <a:ext cx="6700810" cy="2867758"/>
          </a:xfrm>
        </p:spPr>
        <p:txBody>
          <a:bodyPr anchor="t">
            <a:normAutofit/>
          </a:bodyPr>
          <a:lstStyle>
            <a:lvl1pPr>
              <a:defRPr sz="6401" b="0" i="0" u="sng">
                <a:solidFill>
                  <a:schemeClr val="bg1"/>
                </a:solidFill>
                <a:latin typeface="Futura Next Book" panose="020B0502020204020303" pitchFamily="34" charset="77"/>
              </a:defRPr>
            </a:lvl1pPr>
          </a:lstStyle>
          <a:p>
            <a:r>
              <a:rPr lang="en-GB"/>
              <a:t>click to edit master title style</a:t>
            </a:r>
            <a:endParaRPr lang="en-US"/>
          </a:p>
        </p:txBody>
      </p:sp>
      <p:sp>
        <p:nvSpPr>
          <p:cNvPr id="11" name="Text Placeholder 16">
            <a:extLst>
              <a:ext uri="{FF2B5EF4-FFF2-40B4-BE49-F238E27FC236}">
                <a16:creationId xmlns:a16="http://schemas.microsoft.com/office/drawing/2014/main" id="{F7F4C614-7240-A23F-AC49-9E64CC24EF9B}"/>
              </a:ext>
            </a:extLst>
          </p:cNvPr>
          <p:cNvSpPr>
            <a:spLocks noGrp="1"/>
          </p:cNvSpPr>
          <p:nvPr>
            <p:ph type="body" sz="quarter" idx="14" hasCustomPrompt="1"/>
          </p:nvPr>
        </p:nvSpPr>
        <p:spPr>
          <a:xfrm>
            <a:off x="838200" y="4803131"/>
            <a:ext cx="4595253" cy="231183"/>
          </a:xfrm>
        </p:spPr>
        <p:txBody>
          <a:bodyPr>
            <a:noAutofit/>
          </a:bodyPr>
          <a:lstStyle>
            <a:lvl1pPr marL="0" indent="0">
              <a:buNone/>
              <a:defRPr sz="1280" b="0" i="0">
                <a:solidFill>
                  <a:schemeClr val="bg1">
                    <a:lumMod val="75000"/>
                  </a:schemeClr>
                </a:solidFill>
                <a:latin typeface="Futura Next Light" panose="020B0402020204020303" pitchFamily="34" charset="77"/>
              </a:defRPr>
            </a:lvl1pPr>
            <a:lvl2pPr marL="457184" indent="0">
              <a:buNone/>
              <a:defRPr sz="1440"/>
            </a:lvl2pPr>
            <a:lvl3pPr marL="914368" indent="0">
              <a:buNone/>
              <a:defRPr sz="1440"/>
            </a:lvl3pPr>
            <a:lvl4pPr marL="1371552" indent="0">
              <a:buNone/>
              <a:defRPr sz="1440"/>
            </a:lvl4pPr>
            <a:lvl5pPr marL="1828737" indent="0">
              <a:buNone/>
              <a:defRPr sz="1440"/>
            </a:lvl5pPr>
          </a:lstStyle>
          <a:p>
            <a:pPr lvl="0"/>
            <a:r>
              <a:rPr lang="en-GB"/>
              <a:t>duration : 45 mins</a:t>
            </a:r>
          </a:p>
        </p:txBody>
      </p:sp>
      <p:sp>
        <p:nvSpPr>
          <p:cNvPr id="18" name="Text Placeholder 16">
            <a:extLst>
              <a:ext uri="{FF2B5EF4-FFF2-40B4-BE49-F238E27FC236}">
                <a16:creationId xmlns:a16="http://schemas.microsoft.com/office/drawing/2014/main" id="{A95BDC37-299D-55AE-998A-7B6542B6D8AF}"/>
              </a:ext>
            </a:extLst>
          </p:cNvPr>
          <p:cNvSpPr>
            <a:spLocks noGrp="1"/>
          </p:cNvSpPr>
          <p:nvPr>
            <p:ph type="body" sz="quarter" idx="15" hasCustomPrompt="1"/>
          </p:nvPr>
        </p:nvSpPr>
        <p:spPr>
          <a:xfrm>
            <a:off x="838200" y="5094800"/>
            <a:ext cx="4595253" cy="221640"/>
          </a:xfrm>
        </p:spPr>
        <p:txBody>
          <a:bodyPr>
            <a:noAutofit/>
          </a:bodyPr>
          <a:lstStyle>
            <a:lvl1pPr marL="0" indent="0">
              <a:buNone/>
              <a:defRPr sz="1280" b="0" i="0">
                <a:solidFill>
                  <a:schemeClr val="bg1">
                    <a:lumMod val="75000"/>
                  </a:schemeClr>
                </a:solidFill>
                <a:latin typeface="Futura Next Light" panose="020B0402020204020303" pitchFamily="34" charset="77"/>
              </a:defRPr>
            </a:lvl1pPr>
            <a:lvl2pPr marL="457184" indent="0">
              <a:buNone/>
              <a:defRPr sz="1440"/>
            </a:lvl2pPr>
            <a:lvl3pPr marL="914368" indent="0">
              <a:buNone/>
              <a:defRPr sz="1440"/>
            </a:lvl3pPr>
            <a:lvl4pPr marL="1371552" indent="0">
              <a:buNone/>
              <a:defRPr sz="1440"/>
            </a:lvl4pPr>
            <a:lvl5pPr marL="1828737" indent="0">
              <a:buNone/>
              <a:defRPr sz="1440"/>
            </a:lvl5pPr>
          </a:lstStyle>
          <a:p>
            <a:pPr lvl="0"/>
            <a:r>
              <a:rPr lang="en-GB"/>
              <a:t>session by: Chetan </a:t>
            </a:r>
            <a:r>
              <a:rPr lang="en-GB" err="1"/>
              <a:t>syal</a:t>
            </a:r>
            <a:r>
              <a:rPr lang="en-GB"/>
              <a:t>, Dhiraj more</a:t>
            </a:r>
          </a:p>
        </p:txBody>
      </p:sp>
      <p:sp>
        <p:nvSpPr>
          <p:cNvPr id="23" name="TextBox 22">
            <a:extLst>
              <a:ext uri="{FF2B5EF4-FFF2-40B4-BE49-F238E27FC236}">
                <a16:creationId xmlns:a16="http://schemas.microsoft.com/office/drawing/2014/main" id="{94EEAB92-3E2E-84E0-8864-4F2492322A85}"/>
              </a:ext>
            </a:extLst>
          </p:cNvPr>
          <p:cNvSpPr txBox="1"/>
          <p:nvPr userDrawn="1"/>
        </p:nvSpPr>
        <p:spPr>
          <a:xfrm>
            <a:off x="806708" y="6333924"/>
            <a:ext cx="6098121" cy="240066"/>
          </a:xfrm>
          <a:prstGeom prst="rect">
            <a:avLst/>
          </a:prstGeom>
          <a:noFill/>
        </p:spPr>
        <p:txBody>
          <a:bodyPr wrap="square">
            <a:spAutoFit/>
          </a:bodyPr>
          <a:lstStyle/>
          <a:p>
            <a:pPr algn="l"/>
            <a:r>
              <a:rPr lang="en-IN" sz="960" b="0" i="0" dirty="0">
                <a:solidFill>
                  <a:schemeClr val="bg1">
                    <a:lumMod val="85000"/>
                  </a:schemeClr>
                </a:solidFill>
                <a:latin typeface="Futura Next Light" panose="020B0402020204020303" pitchFamily="34" charset="77"/>
              </a:rPr>
              <a:t>boot camp . India experience studio</a:t>
            </a:r>
          </a:p>
        </p:txBody>
      </p:sp>
    </p:spTree>
    <p:extLst>
      <p:ext uri="{BB962C8B-B14F-4D97-AF65-F5344CB8AC3E}">
        <p14:creationId xmlns:p14="http://schemas.microsoft.com/office/powerpoint/2010/main" val="1910549783"/>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pic>
        <p:nvPicPr>
          <p:cNvPr id="4" name="Picture 3" descr="Background pattern&#10;&#10;Description automatically generated">
            <a:extLst>
              <a:ext uri="{FF2B5EF4-FFF2-40B4-BE49-F238E27FC236}">
                <a16:creationId xmlns:a16="http://schemas.microsoft.com/office/drawing/2014/main" id="{8F1F2A12-F5C6-3D5D-326E-43834E291776}"/>
              </a:ext>
            </a:extLst>
          </p:cNvPr>
          <p:cNvPicPr>
            <a:picLocks noChangeAspect="1"/>
          </p:cNvPicPr>
          <p:nvPr userDrawn="1"/>
        </p:nvPicPr>
        <p:blipFill>
          <a:blip r:embed="rId2">
            <a:alphaModFix amt="6000"/>
          </a:blip>
          <a:stretch>
            <a:fillRect/>
          </a:stretch>
        </p:blipFill>
        <p:spPr>
          <a:xfrm>
            <a:off x="3262" y="0"/>
            <a:ext cx="12192000" cy="6852257"/>
          </a:xfrm>
          <a:prstGeom prst="rect">
            <a:avLst/>
          </a:prstGeom>
        </p:spPr>
      </p:pic>
      <p:pic>
        <p:nvPicPr>
          <p:cNvPr id="11" name="Picture 10" descr="Background pattern&#10;&#10;Description automatically generated">
            <a:extLst>
              <a:ext uri="{FF2B5EF4-FFF2-40B4-BE49-F238E27FC236}">
                <a16:creationId xmlns:a16="http://schemas.microsoft.com/office/drawing/2014/main" id="{0A5F7465-88CD-0202-E515-B3DC28B66F15}"/>
              </a:ext>
            </a:extLst>
          </p:cNvPr>
          <p:cNvPicPr>
            <a:picLocks noChangeAspect="1"/>
          </p:cNvPicPr>
          <p:nvPr userDrawn="1"/>
        </p:nvPicPr>
        <p:blipFill>
          <a:blip r:embed="rId2">
            <a:alphaModFix amt="6000"/>
          </a:blip>
          <a:stretch>
            <a:fillRect/>
          </a:stretch>
        </p:blipFill>
        <p:spPr>
          <a:xfrm>
            <a:off x="0" y="5743"/>
            <a:ext cx="12192000" cy="6852257"/>
          </a:xfrm>
          <a:prstGeom prst="rect">
            <a:avLst/>
          </a:prstGeom>
        </p:spPr>
      </p:pic>
      <p:sp>
        <p:nvSpPr>
          <p:cNvPr id="2" name="Title 1"/>
          <p:cNvSpPr>
            <a:spLocks noGrp="1"/>
          </p:cNvSpPr>
          <p:nvPr>
            <p:ph type="title" hasCustomPrompt="1"/>
          </p:nvPr>
        </p:nvSpPr>
        <p:spPr>
          <a:xfrm>
            <a:off x="838200" y="838527"/>
            <a:ext cx="10614243" cy="852162"/>
          </a:xfrm>
        </p:spPr>
        <p:txBody>
          <a:bodyPr anchor="t">
            <a:normAutofit/>
          </a:bodyPr>
          <a:lstStyle>
            <a:lvl1pPr>
              <a:defRPr sz="2560" b="0" i="0" u="sng">
                <a:latin typeface="Futura Next Book" panose="020B0502020204020303" pitchFamily="34" charset="77"/>
              </a:defRPr>
            </a:lvl1pPr>
          </a:lstStyle>
          <a:p>
            <a:r>
              <a:rPr lang="en-GB"/>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normAutofit/>
          </a:bodyPr>
          <a:lstStyle>
            <a:lvl1pPr>
              <a:defRPr sz="1280" b="0" i="0">
                <a:latin typeface="Futura Next Book" panose="020B0502020204020303" pitchFamily="34" charset="77"/>
              </a:defRPr>
            </a:lvl1pPr>
            <a:lvl2pPr>
              <a:defRPr sz="1120" b="0" i="0">
                <a:latin typeface="Futura Next Book" panose="020B0502020204020303" pitchFamily="34" charset="77"/>
              </a:defRPr>
            </a:lvl2pPr>
            <a:lvl3pPr>
              <a:defRPr sz="960" b="0" i="0">
                <a:latin typeface="Futura Next Book" panose="020B0502020204020303" pitchFamily="34" charset="77"/>
              </a:defRPr>
            </a:lvl3pPr>
            <a:lvl4pPr>
              <a:defRPr sz="960" b="0" i="0">
                <a:latin typeface="Futura Next Book" panose="020B0502020204020303" pitchFamily="34" charset="77"/>
              </a:defRPr>
            </a:lvl4pPr>
            <a:lvl5pPr>
              <a:defRPr sz="960" b="0" i="0">
                <a:latin typeface="Futura Next Book" panose="020B0502020204020303" pitchFamily="34" charset="77"/>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Slide Number Placeholder 6"/>
          <p:cNvSpPr>
            <a:spLocks noGrp="1"/>
          </p:cNvSpPr>
          <p:nvPr>
            <p:ph type="sldNum" sz="quarter" idx="12"/>
          </p:nvPr>
        </p:nvSpPr>
        <p:spPr>
          <a:xfrm>
            <a:off x="9177792" y="6310312"/>
            <a:ext cx="2743200" cy="365125"/>
          </a:xfrm>
        </p:spPr>
        <p:txBody>
          <a:bodyPr/>
          <a:lstStyle>
            <a:lvl1pPr>
              <a:defRPr sz="960" b="0" i="0">
                <a:solidFill>
                  <a:schemeClr val="tx1">
                    <a:lumMod val="85000"/>
                    <a:lumOff val="15000"/>
                  </a:schemeClr>
                </a:solidFill>
                <a:latin typeface="Futura Next Light" panose="020B0402020204020303" pitchFamily="34" charset="77"/>
              </a:defRPr>
            </a:lvl1pPr>
          </a:lstStyle>
          <a:p>
            <a:fld id="{51DC41D6-638F-0445-836B-B263E0D58B4B}" type="slidenum">
              <a:rPr lang="en-US" smtClean="0"/>
              <a:pPr/>
              <a:t>‹#›</a:t>
            </a:fld>
            <a:endParaRPr lang="en-US" dirty="0"/>
          </a:p>
        </p:txBody>
      </p:sp>
      <p:sp>
        <p:nvSpPr>
          <p:cNvPr id="8" name="Rectangle 7">
            <a:extLst>
              <a:ext uri="{FF2B5EF4-FFF2-40B4-BE49-F238E27FC236}">
                <a16:creationId xmlns:a16="http://schemas.microsoft.com/office/drawing/2014/main" id="{11533707-37B2-CB5C-C219-B928A1723660}"/>
              </a:ext>
            </a:extLst>
          </p:cNvPr>
          <p:cNvSpPr/>
          <p:nvPr userDrawn="1"/>
        </p:nvSpPr>
        <p:spPr>
          <a:xfrm>
            <a:off x="0" y="0"/>
            <a:ext cx="197285" cy="6858000"/>
          </a:xfrm>
          <a:prstGeom prst="rect">
            <a:avLst/>
          </a:prstGeom>
          <a:solidFill>
            <a:srgbClr val="FFE0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20" dirty="0"/>
          </a:p>
        </p:txBody>
      </p:sp>
      <p:sp>
        <p:nvSpPr>
          <p:cNvPr id="9" name="Content Placeholder 2">
            <a:extLst>
              <a:ext uri="{FF2B5EF4-FFF2-40B4-BE49-F238E27FC236}">
                <a16:creationId xmlns:a16="http://schemas.microsoft.com/office/drawing/2014/main" id="{140E5AFE-8E1A-524D-399D-CBDF31DAFD7A}"/>
              </a:ext>
            </a:extLst>
          </p:cNvPr>
          <p:cNvSpPr>
            <a:spLocks noGrp="1"/>
          </p:cNvSpPr>
          <p:nvPr>
            <p:ph sz="half" idx="13"/>
          </p:nvPr>
        </p:nvSpPr>
        <p:spPr>
          <a:xfrm>
            <a:off x="6270843" y="1825625"/>
            <a:ext cx="5181600" cy="4351338"/>
          </a:xfrm>
        </p:spPr>
        <p:txBody>
          <a:bodyPr>
            <a:normAutofit/>
          </a:bodyPr>
          <a:lstStyle>
            <a:lvl1pPr>
              <a:defRPr sz="1280" b="0" i="0">
                <a:latin typeface="Futura Next Book" panose="020B0502020204020303" pitchFamily="34" charset="77"/>
              </a:defRPr>
            </a:lvl1pPr>
            <a:lvl2pPr>
              <a:defRPr sz="1120" b="0" i="0">
                <a:latin typeface="Futura Next Book" panose="020B0502020204020303" pitchFamily="34" charset="77"/>
              </a:defRPr>
            </a:lvl2pPr>
            <a:lvl3pPr>
              <a:defRPr sz="960" b="0" i="0">
                <a:latin typeface="Futura Next Book" panose="020B0502020204020303" pitchFamily="34" charset="77"/>
              </a:defRPr>
            </a:lvl3pPr>
            <a:lvl4pPr>
              <a:defRPr sz="960" b="0" i="0">
                <a:latin typeface="Futura Next Book" panose="020B0502020204020303" pitchFamily="34" charset="77"/>
              </a:defRPr>
            </a:lvl4pPr>
            <a:lvl5pPr>
              <a:defRPr sz="960" b="0" i="0">
                <a:latin typeface="Futura Next Book" panose="020B0502020204020303" pitchFamily="34" charset="77"/>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16">
            <a:extLst>
              <a:ext uri="{FF2B5EF4-FFF2-40B4-BE49-F238E27FC236}">
                <a16:creationId xmlns:a16="http://schemas.microsoft.com/office/drawing/2014/main" id="{864E2DE8-A187-215A-89BD-A0B6758C286A}"/>
              </a:ext>
            </a:extLst>
          </p:cNvPr>
          <p:cNvSpPr>
            <a:spLocks noGrp="1"/>
          </p:cNvSpPr>
          <p:nvPr>
            <p:ph type="body" sz="quarter" idx="14" hasCustomPrompt="1"/>
          </p:nvPr>
        </p:nvSpPr>
        <p:spPr>
          <a:xfrm>
            <a:off x="838198" y="348538"/>
            <a:ext cx="4595253" cy="231183"/>
          </a:xfrm>
        </p:spPr>
        <p:txBody>
          <a:bodyPr>
            <a:noAutofit/>
          </a:bodyPr>
          <a:lstStyle>
            <a:lvl1pPr marL="0" indent="0">
              <a:buNone/>
              <a:defRPr sz="1440" b="0" i="0">
                <a:latin typeface="Futura Next Book" panose="020B0502020204020303" pitchFamily="34" charset="77"/>
              </a:defRPr>
            </a:lvl1pPr>
            <a:lvl2pPr marL="457184" indent="0">
              <a:buNone/>
              <a:defRPr sz="1440"/>
            </a:lvl2pPr>
            <a:lvl3pPr marL="914368" indent="0">
              <a:buNone/>
              <a:defRPr sz="1440"/>
            </a:lvl3pPr>
            <a:lvl4pPr marL="1371552" indent="0">
              <a:buNone/>
              <a:defRPr sz="1440"/>
            </a:lvl4pPr>
            <a:lvl5pPr marL="1828737" indent="0">
              <a:buNone/>
              <a:defRPr sz="1440"/>
            </a:lvl5pPr>
          </a:lstStyle>
          <a:p>
            <a:pPr lvl="0"/>
            <a:r>
              <a:rPr lang="en-GB"/>
              <a:t>course title goes ere</a:t>
            </a:r>
          </a:p>
        </p:txBody>
      </p:sp>
      <p:sp>
        <p:nvSpPr>
          <p:cNvPr id="6" name="TextBox 5">
            <a:extLst>
              <a:ext uri="{FF2B5EF4-FFF2-40B4-BE49-F238E27FC236}">
                <a16:creationId xmlns:a16="http://schemas.microsoft.com/office/drawing/2014/main" id="{AFDF476A-D8E4-69BB-3FFC-37A1C1BA53D4}"/>
              </a:ext>
            </a:extLst>
          </p:cNvPr>
          <p:cNvSpPr txBox="1"/>
          <p:nvPr userDrawn="1"/>
        </p:nvSpPr>
        <p:spPr>
          <a:xfrm>
            <a:off x="757386" y="6385232"/>
            <a:ext cx="6098121" cy="240066"/>
          </a:xfrm>
          <a:prstGeom prst="rect">
            <a:avLst/>
          </a:prstGeom>
          <a:noFill/>
        </p:spPr>
        <p:txBody>
          <a:bodyPr wrap="square">
            <a:spAutoFit/>
          </a:bodyPr>
          <a:lstStyle/>
          <a:p>
            <a:pPr algn="l"/>
            <a:r>
              <a:rPr lang="en-IN" sz="960" b="0" i="0" dirty="0">
                <a:solidFill>
                  <a:schemeClr val="tx1">
                    <a:lumMod val="85000"/>
                    <a:lumOff val="15000"/>
                  </a:schemeClr>
                </a:solidFill>
                <a:latin typeface="Futura Next Light" panose="020B0402020204020303" pitchFamily="34" charset="77"/>
              </a:rPr>
              <a:t>boot camp . India experience studio</a:t>
            </a:r>
          </a:p>
        </p:txBody>
      </p:sp>
    </p:spTree>
    <p:extLst>
      <p:ext uri="{BB962C8B-B14F-4D97-AF65-F5344CB8AC3E}">
        <p14:creationId xmlns:p14="http://schemas.microsoft.com/office/powerpoint/2010/main" val="1666363657"/>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pic>
        <p:nvPicPr>
          <p:cNvPr id="7" name="Picture 6" descr="Background pattern&#10;&#10;Description automatically generated">
            <a:extLst>
              <a:ext uri="{FF2B5EF4-FFF2-40B4-BE49-F238E27FC236}">
                <a16:creationId xmlns:a16="http://schemas.microsoft.com/office/drawing/2014/main" id="{8B5409AF-39AF-232F-4C9D-882A53DFE384}"/>
              </a:ext>
            </a:extLst>
          </p:cNvPr>
          <p:cNvPicPr>
            <a:picLocks noChangeAspect="1"/>
          </p:cNvPicPr>
          <p:nvPr userDrawn="1"/>
        </p:nvPicPr>
        <p:blipFill>
          <a:blip r:embed="rId2">
            <a:alphaModFix amt="6000"/>
          </a:blip>
          <a:stretch>
            <a:fillRect/>
          </a:stretch>
        </p:blipFill>
        <p:spPr>
          <a:xfrm>
            <a:off x="3262" y="0"/>
            <a:ext cx="12192000" cy="6852257"/>
          </a:xfrm>
          <a:prstGeom prst="rect">
            <a:avLst/>
          </a:prstGeom>
        </p:spPr>
      </p:pic>
      <p:sp>
        <p:nvSpPr>
          <p:cNvPr id="2" name="Title 1"/>
          <p:cNvSpPr>
            <a:spLocks noGrp="1"/>
          </p:cNvSpPr>
          <p:nvPr>
            <p:ph type="title" hasCustomPrompt="1"/>
          </p:nvPr>
        </p:nvSpPr>
        <p:spPr>
          <a:xfrm>
            <a:off x="838198" y="756319"/>
            <a:ext cx="10515600" cy="805642"/>
          </a:xfrm>
        </p:spPr>
        <p:txBody>
          <a:bodyPr>
            <a:normAutofit/>
          </a:bodyPr>
          <a:lstStyle>
            <a:lvl1pPr>
              <a:defRPr sz="2880" b="0" i="0" u="sng">
                <a:latin typeface="Futura Next Book" panose="020B0502020204020303" pitchFamily="34" charset="77"/>
              </a:defRPr>
            </a:lvl1pPr>
          </a:lstStyle>
          <a:p>
            <a:r>
              <a:rPr lang="en-GB"/>
              <a:t>course module </a:t>
            </a:r>
            <a:r>
              <a:rPr lang="en-GB" err="1"/>
              <a:t>tite</a:t>
            </a:r>
            <a:endParaRPr lang="en-US"/>
          </a:p>
        </p:txBody>
      </p:sp>
      <p:sp>
        <p:nvSpPr>
          <p:cNvPr id="3" name="Content Placeholder 2"/>
          <p:cNvSpPr>
            <a:spLocks noGrp="1"/>
          </p:cNvSpPr>
          <p:nvPr>
            <p:ph idx="1"/>
          </p:nvPr>
        </p:nvSpPr>
        <p:spPr>
          <a:xfrm>
            <a:off x="838198" y="1677054"/>
            <a:ext cx="10515600" cy="4219106"/>
          </a:xfrm>
        </p:spPr>
        <p:txBody>
          <a:bodyPr>
            <a:normAutofit/>
          </a:bodyPr>
          <a:lstStyle>
            <a:lvl1pPr>
              <a:defRPr sz="1440" b="0" i="0">
                <a:latin typeface="Futura Next Book" panose="020B0502020204020303" pitchFamily="34" charset="77"/>
              </a:defRPr>
            </a:lvl1pPr>
            <a:lvl2pPr>
              <a:defRPr sz="1280" b="0" i="0">
                <a:latin typeface="Futura Next Book" panose="020B0502020204020303" pitchFamily="34" charset="77"/>
              </a:defRPr>
            </a:lvl2pPr>
            <a:lvl3pPr>
              <a:defRPr sz="1120" b="0" i="0">
                <a:latin typeface="Futura Next Book" panose="020B0502020204020303" pitchFamily="34" charset="77"/>
              </a:defRPr>
            </a:lvl3pPr>
            <a:lvl4pPr>
              <a:defRPr sz="960" b="0" i="0">
                <a:latin typeface="Futura Next Book" panose="020B0502020204020303" pitchFamily="34" charset="77"/>
              </a:defRPr>
            </a:lvl4pPr>
            <a:lvl5pPr>
              <a:defRPr sz="960" b="0" i="0">
                <a:latin typeface="Futura Next Book" panose="020B0502020204020303" pitchFamily="34" charset="77"/>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Slide Number Placeholder 5"/>
          <p:cNvSpPr>
            <a:spLocks noGrp="1"/>
          </p:cNvSpPr>
          <p:nvPr>
            <p:ph type="sldNum" sz="quarter" idx="12"/>
          </p:nvPr>
        </p:nvSpPr>
        <p:spPr>
          <a:xfrm>
            <a:off x="9169573" y="6311901"/>
            <a:ext cx="2743200" cy="368303"/>
          </a:xfrm>
        </p:spPr>
        <p:txBody>
          <a:bodyPr/>
          <a:lstStyle/>
          <a:p>
            <a:fld id="{51DC41D6-638F-0445-836B-B263E0D58B4B}" type="slidenum">
              <a:rPr lang="en-US" smtClean="0"/>
              <a:t>‹#›</a:t>
            </a:fld>
            <a:endParaRPr lang="en-US" dirty="0"/>
          </a:p>
        </p:txBody>
      </p:sp>
      <p:sp>
        <p:nvSpPr>
          <p:cNvPr id="8" name="Rectangle 7">
            <a:extLst>
              <a:ext uri="{FF2B5EF4-FFF2-40B4-BE49-F238E27FC236}">
                <a16:creationId xmlns:a16="http://schemas.microsoft.com/office/drawing/2014/main" id="{BA7C1BB6-788C-8ED3-FDA3-FCD2349B9F1F}"/>
              </a:ext>
            </a:extLst>
          </p:cNvPr>
          <p:cNvSpPr/>
          <p:nvPr userDrawn="1"/>
        </p:nvSpPr>
        <p:spPr>
          <a:xfrm>
            <a:off x="0" y="0"/>
            <a:ext cx="197285" cy="6858000"/>
          </a:xfrm>
          <a:prstGeom prst="rect">
            <a:avLst/>
          </a:prstGeom>
          <a:solidFill>
            <a:srgbClr val="FFE0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20" dirty="0"/>
          </a:p>
        </p:txBody>
      </p:sp>
      <p:sp>
        <p:nvSpPr>
          <p:cNvPr id="17" name="Text Placeholder 16">
            <a:extLst>
              <a:ext uri="{FF2B5EF4-FFF2-40B4-BE49-F238E27FC236}">
                <a16:creationId xmlns:a16="http://schemas.microsoft.com/office/drawing/2014/main" id="{458A2B94-0213-22A2-F75E-776F45D7641B}"/>
              </a:ext>
            </a:extLst>
          </p:cNvPr>
          <p:cNvSpPr>
            <a:spLocks noGrp="1"/>
          </p:cNvSpPr>
          <p:nvPr>
            <p:ph type="body" sz="quarter" idx="13" hasCustomPrompt="1"/>
          </p:nvPr>
        </p:nvSpPr>
        <p:spPr>
          <a:xfrm>
            <a:off x="838198" y="348538"/>
            <a:ext cx="4595253" cy="231183"/>
          </a:xfrm>
        </p:spPr>
        <p:txBody>
          <a:bodyPr>
            <a:noAutofit/>
          </a:bodyPr>
          <a:lstStyle>
            <a:lvl1pPr marL="0" indent="0">
              <a:buNone/>
              <a:defRPr sz="1440" b="0" i="0">
                <a:latin typeface="Futura Next Book" panose="020B0502020204020303" pitchFamily="34" charset="77"/>
              </a:defRPr>
            </a:lvl1pPr>
            <a:lvl2pPr marL="457184" indent="0">
              <a:buNone/>
              <a:defRPr sz="1440"/>
            </a:lvl2pPr>
            <a:lvl3pPr marL="914368" indent="0">
              <a:buNone/>
              <a:defRPr sz="1440"/>
            </a:lvl3pPr>
            <a:lvl4pPr marL="1371552" indent="0">
              <a:buNone/>
              <a:defRPr sz="1440"/>
            </a:lvl4pPr>
            <a:lvl5pPr marL="1828737" indent="0">
              <a:buNone/>
              <a:defRPr sz="1440"/>
            </a:lvl5pPr>
          </a:lstStyle>
          <a:p>
            <a:pPr lvl="0"/>
            <a:r>
              <a:rPr lang="en-GB"/>
              <a:t>course title goes ere</a:t>
            </a:r>
          </a:p>
        </p:txBody>
      </p:sp>
      <p:sp>
        <p:nvSpPr>
          <p:cNvPr id="4" name="TextBox 3">
            <a:extLst>
              <a:ext uri="{FF2B5EF4-FFF2-40B4-BE49-F238E27FC236}">
                <a16:creationId xmlns:a16="http://schemas.microsoft.com/office/drawing/2014/main" id="{5F5C4EE1-82D4-41EB-0B9A-68C1EBD6110F}"/>
              </a:ext>
            </a:extLst>
          </p:cNvPr>
          <p:cNvSpPr txBox="1"/>
          <p:nvPr userDrawn="1"/>
        </p:nvSpPr>
        <p:spPr>
          <a:xfrm>
            <a:off x="757386" y="6385232"/>
            <a:ext cx="6098121" cy="240066"/>
          </a:xfrm>
          <a:prstGeom prst="rect">
            <a:avLst/>
          </a:prstGeom>
          <a:noFill/>
        </p:spPr>
        <p:txBody>
          <a:bodyPr wrap="square">
            <a:spAutoFit/>
          </a:bodyPr>
          <a:lstStyle/>
          <a:p>
            <a:pPr algn="l"/>
            <a:r>
              <a:rPr lang="en-IN" sz="960" b="0" i="0" dirty="0">
                <a:solidFill>
                  <a:schemeClr val="tx1">
                    <a:lumMod val="85000"/>
                    <a:lumOff val="15000"/>
                  </a:schemeClr>
                </a:solidFill>
                <a:latin typeface="Futura Next Light" panose="020B0402020204020303" pitchFamily="34" charset="77"/>
              </a:rPr>
              <a:t>boot camp . India experience studio</a:t>
            </a:r>
          </a:p>
        </p:txBody>
      </p:sp>
    </p:spTree>
    <p:extLst>
      <p:ext uri="{BB962C8B-B14F-4D97-AF65-F5344CB8AC3E}">
        <p14:creationId xmlns:p14="http://schemas.microsoft.com/office/powerpoint/2010/main" val="2097278410"/>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pic>
        <p:nvPicPr>
          <p:cNvPr id="7" name="Picture 6" descr="Background pattern&#10;&#10;Description automatically generated">
            <a:extLst>
              <a:ext uri="{FF2B5EF4-FFF2-40B4-BE49-F238E27FC236}">
                <a16:creationId xmlns:a16="http://schemas.microsoft.com/office/drawing/2014/main" id="{8B5409AF-39AF-232F-4C9D-882A53DFE384}"/>
              </a:ext>
            </a:extLst>
          </p:cNvPr>
          <p:cNvPicPr>
            <a:picLocks noChangeAspect="1"/>
          </p:cNvPicPr>
          <p:nvPr userDrawn="1"/>
        </p:nvPicPr>
        <p:blipFill>
          <a:blip r:embed="rId2">
            <a:alphaModFix amt="6000"/>
          </a:blip>
          <a:stretch>
            <a:fillRect/>
          </a:stretch>
        </p:blipFill>
        <p:spPr>
          <a:xfrm>
            <a:off x="3262" y="0"/>
            <a:ext cx="12192000" cy="6852257"/>
          </a:xfrm>
          <a:prstGeom prst="rect">
            <a:avLst/>
          </a:prstGeom>
        </p:spPr>
      </p:pic>
      <p:sp>
        <p:nvSpPr>
          <p:cNvPr id="2" name="Title 1"/>
          <p:cNvSpPr>
            <a:spLocks noGrp="1"/>
          </p:cNvSpPr>
          <p:nvPr>
            <p:ph type="title" hasCustomPrompt="1"/>
          </p:nvPr>
        </p:nvSpPr>
        <p:spPr>
          <a:xfrm>
            <a:off x="838198" y="756319"/>
            <a:ext cx="10515600" cy="805642"/>
          </a:xfrm>
        </p:spPr>
        <p:txBody>
          <a:bodyPr>
            <a:normAutofit/>
          </a:bodyPr>
          <a:lstStyle>
            <a:lvl1pPr>
              <a:defRPr sz="2880" b="0" i="0" u="sng">
                <a:latin typeface="Futura Next Book" panose="020B0502020204020303" pitchFamily="34" charset="77"/>
              </a:defRPr>
            </a:lvl1pPr>
          </a:lstStyle>
          <a:p>
            <a:r>
              <a:rPr lang="en-GB"/>
              <a:t>course module </a:t>
            </a:r>
            <a:r>
              <a:rPr lang="en-GB" err="1"/>
              <a:t>tite</a:t>
            </a:r>
            <a:endParaRPr lang="en-US"/>
          </a:p>
        </p:txBody>
      </p:sp>
      <p:sp>
        <p:nvSpPr>
          <p:cNvPr id="3" name="Content Placeholder 2"/>
          <p:cNvSpPr>
            <a:spLocks noGrp="1"/>
          </p:cNvSpPr>
          <p:nvPr>
            <p:ph idx="1"/>
          </p:nvPr>
        </p:nvSpPr>
        <p:spPr>
          <a:xfrm>
            <a:off x="838198" y="1807291"/>
            <a:ext cx="5885911" cy="4088868"/>
          </a:xfrm>
        </p:spPr>
        <p:txBody>
          <a:bodyPr>
            <a:normAutofit/>
          </a:bodyPr>
          <a:lstStyle>
            <a:lvl1pPr>
              <a:defRPr sz="1440" b="0" i="0">
                <a:latin typeface="Futura Next Book" panose="020B0502020204020303" pitchFamily="34" charset="77"/>
              </a:defRPr>
            </a:lvl1pPr>
            <a:lvl2pPr>
              <a:defRPr sz="1280" b="0" i="0">
                <a:latin typeface="Futura Next Book" panose="020B0502020204020303" pitchFamily="34" charset="77"/>
              </a:defRPr>
            </a:lvl2pPr>
            <a:lvl3pPr>
              <a:defRPr sz="1120" b="0" i="0">
                <a:latin typeface="Futura Next Book" panose="020B0502020204020303" pitchFamily="34" charset="77"/>
              </a:defRPr>
            </a:lvl3pPr>
            <a:lvl4pPr>
              <a:defRPr sz="960" b="0" i="0">
                <a:latin typeface="Futura Next Book" panose="020B0502020204020303" pitchFamily="34" charset="77"/>
              </a:defRPr>
            </a:lvl4pPr>
            <a:lvl5pPr>
              <a:defRPr sz="960" b="0" i="0">
                <a:latin typeface="Futura Next Book" panose="020B0502020204020303" pitchFamily="34" charset="77"/>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Slide Number Placeholder 5"/>
          <p:cNvSpPr>
            <a:spLocks noGrp="1"/>
          </p:cNvSpPr>
          <p:nvPr>
            <p:ph type="sldNum" sz="quarter" idx="12"/>
          </p:nvPr>
        </p:nvSpPr>
        <p:spPr>
          <a:xfrm>
            <a:off x="9169573" y="6311901"/>
            <a:ext cx="2743200" cy="368303"/>
          </a:xfrm>
        </p:spPr>
        <p:txBody>
          <a:bodyPr/>
          <a:lstStyle/>
          <a:p>
            <a:fld id="{51DC41D6-638F-0445-836B-B263E0D58B4B}" type="slidenum">
              <a:rPr lang="en-US" smtClean="0"/>
              <a:t>‹#›</a:t>
            </a:fld>
            <a:endParaRPr lang="en-US" dirty="0"/>
          </a:p>
        </p:txBody>
      </p:sp>
      <p:sp>
        <p:nvSpPr>
          <p:cNvPr id="8" name="Rectangle 7">
            <a:extLst>
              <a:ext uri="{FF2B5EF4-FFF2-40B4-BE49-F238E27FC236}">
                <a16:creationId xmlns:a16="http://schemas.microsoft.com/office/drawing/2014/main" id="{BA7C1BB6-788C-8ED3-FDA3-FCD2349B9F1F}"/>
              </a:ext>
            </a:extLst>
          </p:cNvPr>
          <p:cNvSpPr/>
          <p:nvPr userDrawn="1"/>
        </p:nvSpPr>
        <p:spPr>
          <a:xfrm>
            <a:off x="0" y="0"/>
            <a:ext cx="197285" cy="6858000"/>
          </a:xfrm>
          <a:prstGeom prst="rect">
            <a:avLst/>
          </a:prstGeom>
          <a:solidFill>
            <a:srgbClr val="FFE0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20" dirty="0"/>
          </a:p>
        </p:txBody>
      </p:sp>
      <p:sp>
        <p:nvSpPr>
          <p:cNvPr id="17" name="Text Placeholder 16">
            <a:extLst>
              <a:ext uri="{FF2B5EF4-FFF2-40B4-BE49-F238E27FC236}">
                <a16:creationId xmlns:a16="http://schemas.microsoft.com/office/drawing/2014/main" id="{458A2B94-0213-22A2-F75E-776F45D7641B}"/>
              </a:ext>
            </a:extLst>
          </p:cNvPr>
          <p:cNvSpPr>
            <a:spLocks noGrp="1"/>
          </p:cNvSpPr>
          <p:nvPr>
            <p:ph type="body" sz="quarter" idx="13" hasCustomPrompt="1"/>
          </p:nvPr>
        </p:nvSpPr>
        <p:spPr>
          <a:xfrm>
            <a:off x="838198" y="348538"/>
            <a:ext cx="4595253" cy="231183"/>
          </a:xfrm>
        </p:spPr>
        <p:txBody>
          <a:bodyPr>
            <a:noAutofit/>
          </a:bodyPr>
          <a:lstStyle>
            <a:lvl1pPr marL="0" indent="0">
              <a:buNone/>
              <a:defRPr sz="1440" b="0" i="0">
                <a:latin typeface="Futura Next Book" panose="020B0502020204020303" pitchFamily="34" charset="77"/>
              </a:defRPr>
            </a:lvl1pPr>
            <a:lvl2pPr marL="457184" indent="0">
              <a:buNone/>
              <a:defRPr sz="1440"/>
            </a:lvl2pPr>
            <a:lvl3pPr marL="914368" indent="0">
              <a:buNone/>
              <a:defRPr sz="1440"/>
            </a:lvl3pPr>
            <a:lvl4pPr marL="1371552" indent="0">
              <a:buNone/>
              <a:defRPr sz="1440"/>
            </a:lvl4pPr>
            <a:lvl5pPr marL="1828737" indent="0">
              <a:buNone/>
              <a:defRPr sz="1440"/>
            </a:lvl5pPr>
          </a:lstStyle>
          <a:p>
            <a:pPr lvl="0"/>
            <a:r>
              <a:rPr lang="en-GB"/>
              <a:t>Course title goes ere</a:t>
            </a:r>
          </a:p>
        </p:txBody>
      </p:sp>
      <p:sp>
        <p:nvSpPr>
          <p:cNvPr id="10" name="Picture Placeholder 9">
            <a:extLst>
              <a:ext uri="{FF2B5EF4-FFF2-40B4-BE49-F238E27FC236}">
                <a16:creationId xmlns:a16="http://schemas.microsoft.com/office/drawing/2014/main" id="{FF16B62E-3195-20B2-7204-E02D51EF869C}"/>
              </a:ext>
            </a:extLst>
          </p:cNvPr>
          <p:cNvSpPr>
            <a:spLocks noGrp="1"/>
          </p:cNvSpPr>
          <p:nvPr>
            <p:ph type="pic" sz="quarter" idx="14"/>
          </p:nvPr>
        </p:nvSpPr>
        <p:spPr>
          <a:xfrm>
            <a:off x="6952530" y="1819166"/>
            <a:ext cx="4619742" cy="4088868"/>
          </a:xfrm>
        </p:spPr>
        <p:txBody>
          <a:bodyPr/>
          <a:lstStyle/>
          <a:p>
            <a:endParaRPr lang="en-US" dirty="0"/>
          </a:p>
        </p:txBody>
      </p:sp>
      <p:sp>
        <p:nvSpPr>
          <p:cNvPr id="4" name="TextBox 3">
            <a:extLst>
              <a:ext uri="{FF2B5EF4-FFF2-40B4-BE49-F238E27FC236}">
                <a16:creationId xmlns:a16="http://schemas.microsoft.com/office/drawing/2014/main" id="{0D11A7A0-D080-5F34-F85D-5EF18B8E20B1}"/>
              </a:ext>
            </a:extLst>
          </p:cNvPr>
          <p:cNvSpPr txBox="1"/>
          <p:nvPr userDrawn="1"/>
        </p:nvSpPr>
        <p:spPr>
          <a:xfrm>
            <a:off x="757386" y="6385232"/>
            <a:ext cx="6098121" cy="240066"/>
          </a:xfrm>
          <a:prstGeom prst="rect">
            <a:avLst/>
          </a:prstGeom>
          <a:noFill/>
        </p:spPr>
        <p:txBody>
          <a:bodyPr wrap="square">
            <a:spAutoFit/>
          </a:bodyPr>
          <a:lstStyle/>
          <a:p>
            <a:pPr algn="l"/>
            <a:r>
              <a:rPr lang="en-IN" sz="960" b="0" i="0" dirty="0">
                <a:solidFill>
                  <a:schemeClr val="tx1">
                    <a:lumMod val="85000"/>
                    <a:lumOff val="15000"/>
                  </a:schemeClr>
                </a:solidFill>
                <a:latin typeface="Futura Next Light" panose="020B0402020204020303" pitchFamily="34" charset="77"/>
              </a:rPr>
              <a:t>boot camp . India experience studio</a:t>
            </a:r>
          </a:p>
        </p:txBody>
      </p:sp>
    </p:spTree>
    <p:extLst>
      <p:ext uri="{BB962C8B-B14F-4D97-AF65-F5344CB8AC3E}">
        <p14:creationId xmlns:p14="http://schemas.microsoft.com/office/powerpoint/2010/main" val="1900296729"/>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pic>
        <p:nvPicPr>
          <p:cNvPr id="7" name="Picture 6" descr="Background pattern&#10;&#10;Description automatically generated">
            <a:extLst>
              <a:ext uri="{FF2B5EF4-FFF2-40B4-BE49-F238E27FC236}">
                <a16:creationId xmlns:a16="http://schemas.microsoft.com/office/drawing/2014/main" id="{8B5409AF-39AF-232F-4C9D-882A53DFE384}"/>
              </a:ext>
            </a:extLst>
          </p:cNvPr>
          <p:cNvPicPr>
            <a:picLocks noChangeAspect="1"/>
          </p:cNvPicPr>
          <p:nvPr userDrawn="1"/>
        </p:nvPicPr>
        <p:blipFill>
          <a:blip r:embed="rId2">
            <a:alphaModFix amt="6000"/>
          </a:blip>
          <a:stretch>
            <a:fillRect/>
          </a:stretch>
        </p:blipFill>
        <p:spPr>
          <a:xfrm>
            <a:off x="3262" y="0"/>
            <a:ext cx="12192000" cy="6852257"/>
          </a:xfrm>
          <a:prstGeom prst="rect">
            <a:avLst/>
          </a:prstGeom>
        </p:spPr>
      </p:pic>
      <p:sp>
        <p:nvSpPr>
          <p:cNvPr id="2" name="Title 1"/>
          <p:cNvSpPr>
            <a:spLocks noGrp="1"/>
          </p:cNvSpPr>
          <p:nvPr>
            <p:ph type="title" hasCustomPrompt="1"/>
          </p:nvPr>
        </p:nvSpPr>
        <p:spPr>
          <a:xfrm>
            <a:off x="838199" y="1395475"/>
            <a:ext cx="4751526" cy="4088868"/>
          </a:xfrm>
        </p:spPr>
        <p:txBody>
          <a:bodyPr anchor="t">
            <a:normAutofit/>
          </a:bodyPr>
          <a:lstStyle>
            <a:lvl1pPr>
              <a:defRPr sz="4801" b="0" i="0" u="sng">
                <a:latin typeface="Futura Next Book" panose="020B0502020204020303" pitchFamily="34" charset="77"/>
              </a:defRPr>
            </a:lvl1pPr>
          </a:lstStyle>
          <a:p>
            <a:r>
              <a:rPr lang="en-GB"/>
              <a:t>at the end of this session:</a:t>
            </a:r>
            <a:endParaRPr lang="en-US"/>
          </a:p>
        </p:txBody>
      </p:sp>
      <p:sp>
        <p:nvSpPr>
          <p:cNvPr id="3" name="Content Placeholder 2"/>
          <p:cNvSpPr>
            <a:spLocks noGrp="1"/>
          </p:cNvSpPr>
          <p:nvPr>
            <p:ph idx="1"/>
          </p:nvPr>
        </p:nvSpPr>
        <p:spPr>
          <a:xfrm>
            <a:off x="6230639" y="1364712"/>
            <a:ext cx="5028960" cy="4088868"/>
          </a:xfrm>
        </p:spPr>
        <p:txBody>
          <a:bodyPr>
            <a:normAutofit/>
          </a:bodyPr>
          <a:lstStyle>
            <a:lvl1pPr>
              <a:defRPr sz="1440" b="0" i="0">
                <a:latin typeface="Futura Next Light" panose="020B0402020204020303" pitchFamily="34" charset="77"/>
              </a:defRPr>
            </a:lvl1pPr>
            <a:lvl2pPr>
              <a:defRPr sz="1280" b="0" i="0">
                <a:latin typeface="Futura Next Light" panose="020B0402020204020303" pitchFamily="34" charset="77"/>
              </a:defRPr>
            </a:lvl2pPr>
            <a:lvl3pPr>
              <a:defRPr sz="1120" b="0" i="0">
                <a:latin typeface="Futura Next Light" panose="020B0402020204020303" pitchFamily="34" charset="77"/>
              </a:defRPr>
            </a:lvl3pPr>
            <a:lvl4pPr>
              <a:defRPr sz="960" b="0" i="0">
                <a:latin typeface="Futura Next Light" panose="020B0402020204020303" pitchFamily="34" charset="77"/>
              </a:defRPr>
            </a:lvl4pPr>
            <a:lvl5pPr>
              <a:defRPr sz="960" b="0" i="0">
                <a:latin typeface="Futura Next Light" panose="020B0402020204020303" pitchFamily="34" charset="77"/>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Slide Number Placeholder 5"/>
          <p:cNvSpPr>
            <a:spLocks noGrp="1"/>
          </p:cNvSpPr>
          <p:nvPr>
            <p:ph type="sldNum" sz="quarter" idx="12"/>
          </p:nvPr>
        </p:nvSpPr>
        <p:spPr>
          <a:xfrm>
            <a:off x="9169573" y="6311901"/>
            <a:ext cx="2743200" cy="368303"/>
          </a:xfrm>
        </p:spPr>
        <p:txBody>
          <a:bodyPr/>
          <a:lstStyle/>
          <a:p>
            <a:fld id="{51DC41D6-638F-0445-836B-B263E0D58B4B}" type="slidenum">
              <a:rPr lang="en-US" smtClean="0"/>
              <a:t>‹#›</a:t>
            </a:fld>
            <a:endParaRPr lang="en-US" dirty="0"/>
          </a:p>
        </p:txBody>
      </p:sp>
      <p:sp>
        <p:nvSpPr>
          <p:cNvPr id="8" name="Rectangle 7">
            <a:extLst>
              <a:ext uri="{FF2B5EF4-FFF2-40B4-BE49-F238E27FC236}">
                <a16:creationId xmlns:a16="http://schemas.microsoft.com/office/drawing/2014/main" id="{BA7C1BB6-788C-8ED3-FDA3-FCD2349B9F1F}"/>
              </a:ext>
            </a:extLst>
          </p:cNvPr>
          <p:cNvSpPr/>
          <p:nvPr userDrawn="1"/>
        </p:nvSpPr>
        <p:spPr>
          <a:xfrm>
            <a:off x="0" y="0"/>
            <a:ext cx="197285" cy="6858000"/>
          </a:xfrm>
          <a:prstGeom prst="rect">
            <a:avLst/>
          </a:prstGeom>
          <a:solidFill>
            <a:srgbClr val="FFE0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20" dirty="0"/>
          </a:p>
        </p:txBody>
      </p:sp>
      <p:sp>
        <p:nvSpPr>
          <p:cNvPr id="17" name="Text Placeholder 16">
            <a:extLst>
              <a:ext uri="{FF2B5EF4-FFF2-40B4-BE49-F238E27FC236}">
                <a16:creationId xmlns:a16="http://schemas.microsoft.com/office/drawing/2014/main" id="{458A2B94-0213-22A2-F75E-776F45D7641B}"/>
              </a:ext>
            </a:extLst>
          </p:cNvPr>
          <p:cNvSpPr>
            <a:spLocks noGrp="1"/>
          </p:cNvSpPr>
          <p:nvPr>
            <p:ph type="body" sz="quarter" idx="13" hasCustomPrompt="1"/>
          </p:nvPr>
        </p:nvSpPr>
        <p:spPr>
          <a:xfrm>
            <a:off x="838198" y="348538"/>
            <a:ext cx="4595253" cy="231183"/>
          </a:xfrm>
        </p:spPr>
        <p:txBody>
          <a:bodyPr>
            <a:noAutofit/>
          </a:bodyPr>
          <a:lstStyle>
            <a:lvl1pPr marL="0" indent="0">
              <a:buNone/>
              <a:defRPr sz="1440" b="0" i="0">
                <a:latin typeface="Futura Next Book" panose="020B0502020204020303" pitchFamily="34" charset="77"/>
              </a:defRPr>
            </a:lvl1pPr>
            <a:lvl2pPr marL="457184" indent="0">
              <a:buNone/>
              <a:defRPr sz="1440"/>
            </a:lvl2pPr>
            <a:lvl3pPr marL="914368" indent="0">
              <a:buNone/>
              <a:defRPr sz="1440"/>
            </a:lvl3pPr>
            <a:lvl4pPr marL="1371552" indent="0">
              <a:buNone/>
              <a:defRPr sz="1440"/>
            </a:lvl4pPr>
            <a:lvl5pPr marL="1828737" indent="0">
              <a:buNone/>
              <a:defRPr sz="1440"/>
            </a:lvl5pPr>
          </a:lstStyle>
          <a:p>
            <a:pPr lvl="0"/>
            <a:r>
              <a:rPr lang="en-GB"/>
              <a:t>Course title goes ere</a:t>
            </a:r>
          </a:p>
        </p:txBody>
      </p:sp>
      <p:sp>
        <p:nvSpPr>
          <p:cNvPr id="11" name="TextBox 10">
            <a:extLst>
              <a:ext uri="{FF2B5EF4-FFF2-40B4-BE49-F238E27FC236}">
                <a16:creationId xmlns:a16="http://schemas.microsoft.com/office/drawing/2014/main" id="{0BA592A5-8BA7-DAC2-01B2-AB97F3A35C87}"/>
              </a:ext>
            </a:extLst>
          </p:cNvPr>
          <p:cNvSpPr txBox="1"/>
          <p:nvPr userDrawn="1"/>
        </p:nvSpPr>
        <p:spPr>
          <a:xfrm>
            <a:off x="757386" y="6385232"/>
            <a:ext cx="6098121" cy="240066"/>
          </a:xfrm>
          <a:prstGeom prst="rect">
            <a:avLst/>
          </a:prstGeom>
          <a:noFill/>
        </p:spPr>
        <p:txBody>
          <a:bodyPr wrap="square">
            <a:spAutoFit/>
          </a:bodyPr>
          <a:lstStyle/>
          <a:p>
            <a:pPr algn="l"/>
            <a:r>
              <a:rPr lang="en-IN" sz="960" b="0" i="0" dirty="0">
                <a:solidFill>
                  <a:schemeClr val="tx1">
                    <a:lumMod val="85000"/>
                    <a:lumOff val="15000"/>
                  </a:schemeClr>
                </a:solidFill>
                <a:latin typeface="Futura Next Light" panose="020B0402020204020303" pitchFamily="34" charset="77"/>
              </a:rPr>
              <a:t>boot camp . India experience studio</a:t>
            </a:r>
          </a:p>
        </p:txBody>
      </p:sp>
    </p:spTree>
    <p:extLst>
      <p:ext uri="{BB962C8B-B14F-4D97-AF65-F5344CB8AC3E}">
        <p14:creationId xmlns:p14="http://schemas.microsoft.com/office/powerpoint/2010/main" val="21363112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ver — Image">
    <p:bg>
      <p:bgPr>
        <a:solidFill>
          <a:schemeClr val="bg1"/>
        </a:solidFill>
        <a:effectLst/>
      </p:bgPr>
    </p:bg>
    <p:spTree>
      <p:nvGrpSpPr>
        <p:cNvPr id="1" name=""/>
        <p:cNvGrpSpPr/>
        <p:nvPr/>
      </p:nvGrpSpPr>
      <p:grpSpPr>
        <a:xfrm>
          <a:off x="0" y="0"/>
          <a:ext cx="0" cy="0"/>
          <a:chOff x="0" y="0"/>
          <a:chExt cx="0" cy="0"/>
        </a:xfrm>
      </p:grpSpPr>
      <p:sp>
        <p:nvSpPr>
          <p:cNvPr id="6" name="Picture Placeholder 14">
            <a:extLst>
              <a:ext uri="{FF2B5EF4-FFF2-40B4-BE49-F238E27FC236}">
                <a16:creationId xmlns:a16="http://schemas.microsoft.com/office/drawing/2014/main" id="{1619C0CE-918E-CD49-BA51-850645D47681}"/>
              </a:ext>
            </a:extLst>
          </p:cNvPr>
          <p:cNvSpPr>
            <a:spLocks noGrp="1"/>
          </p:cNvSpPr>
          <p:nvPr>
            <p:ph type="pic" sz="quarter" idx="11" hasCustomPrompt="1"/>
          </p:nvPr>
        </p:nvSpPr>
        <p:spPr>
          <a:xfrm>
            <a:off x="0" y="0"/>
            <a:ext cx="12188952" cy="6858000"/>
          </a:xfrm>
          <a:solidFill>
            <a:schemeClr val="accent6">
              <a:lumMod val="60000"/>
              <a:lumOff val="40000"/>
            </a:schemeClr>
          </a:solidFill>
        </p:spPr>
        <p:txBody>
          <a:bodyPr tIns="0" bIns="1828800" anchor="ctr" anchorCtr="0"/>
          <a:lstStyle>
            <a:lvl1pPr marL="0" indent="0" algn="ctr">
              <a:lnSpc>
                <a:spcPct val="110000"/>
              </a:lnSpc>
              <a:buFontTx/>
              <a:buNone/>
              <a:defRPr sz="1000" b="0" i="0" baseline="0">
                <a:solidFill>
                  <a:schemeClr val="tx1"/>
                </a:solidFill>
                <a:latin typeface="FuturaNext-Medium" panose="020B0602020204020303" pitchFamily="34" charset="77"/>
                <a:cs typeface="FuturaNext-Medium" panose="020B0602020204020303" pitchFamily="34" charset="77"/>
              </a:defRPr>
            </a:lvl1pPr>
          </a:lstStyle>
          <a:p>
            <a:r>
              <a:rPr lang="en-US" dirty="0"/>
              <a:t>Drag and drop image or click icon to add</a:t>
            </a:r>
          </a:p>
        </p:txBody>
      </p:sp>
      <p:sp>
        <p:nvSpPr>
          <p:cNvPr id="2" name="Title 1">
            <a:extLst>
              <a:ext uri="{FF2B5EF4-FFF2-40B4-BE49-F238E27FC236}">
                <a16:creationId xmlns:a16="http://schemas.microsoft.com/office/drawing/2014/main" id="{69303CB1-EFAC-D446-A1DB-6064B729B4AD}"/>
              </a:ext>
            </a:extLst>
          </p:cNvPr>
          <p:cNvSpPr>
            <a:spLocks noGrp="1"/>
          </p:cNvSpPr>
          <p:nvPr>
            <p:ph type="ctrTitle" hasCustomPrompt="1"/>
          </p:nvPr>
        </p:nvSpPr>
        <p:spPr>
          <a:xfrm>
            <a:off x="685800" y="2743200"/>
            <a:ext cx="8951976" cy="1280160"/>
          </a:xfrm>
        </p:spPr>
        <p:txBody>
          <a:bodyPr anchor="ctr" anchorCtr="0">
            <a:noAutofit/>
          </a:bodyPr>
          <a:lstStyle>
            <a:lvl1pPr algn="l">
              <a:lnSpc>
                <a:spcPct val="97000"/>
              </a:lnSpc>
              <a:defRPr sz="4300" b="0" i="0">
                <a:solidFill>
                  <a:schemeClr val="bg1"/>
                </a:solidFill>
                <a:latin typeface="Futura Next Book" panose="020B0502020204020303" pitchFamily="34" charset="77"/>
              </a:defRPr>
            </a:lvl1pPr>
          </a:lstStyle>
          <a:p>
            <a:r>
              <a:rPr lang="en-US"/>
              <a:t>Title of the presentation</a:t>
            </a:r>
            <a:br>
              <a:rPr lang="en-US"/>
            </a:br>
            <a:r>
              <a:rPr lang="en-US"/>
              <a:t>two lines max and no subtitle</a:t>
            </a:r>
          </a:p>
        </p:txBody>
      </p:sp>
      <p:sp>
        <p:nvSpPr>
          <p:cNvPr id="3" name="Subtitle 2">
            <a:extLst>
              <a:ext uri="{FF2B5EF4-FFF2-40B4-BE49-F238E27FC236}">
                <a16:creationId xmlns:a16="http://schemas.microsoft.com/office/drawing/2014/main" id="{09CB8B89-4C40-6347-B7B0-A8E678B575ED}"/>
              </a:ext>
            </a:extLst>
          </p:cNvPr>
          <p:cNvSpPr>
            <a:spLocks noGrp="1"/>
          </p:cNvSpPr>
          <p:nvPr>
            <p:ph type="subTitle" idx="1" hasCustomPrompt="1"/>
          </p:nvPr>
        </p:nvSpPr>
        <p:spPr>
          <a:xfrm>
            <a:off x="685800" y="658368"/>
            <a:ext cx="8951976" cy="155448"/>
          </a:xfrm>
        </p:spPr>
        <p:txBody>
          <a:bodyPr anchor="ctr" anchorCtr="0">
            <a:noAutofit/>
          </a:bodyPr>
          <a:lstStyle>
            <a:lvl1pPr marL="0" indent="0" algn="l">
              <a:lnSpc>
                <a:spcPct val="100000"/>
              </a:lnSpc>
              <a:buNone/>
              <a:defRPr sz="900" b="1" i="0" spc="50" baseline="0">
                <a:solidFill>
                  <a:schemeClr val="bg1"/>
                </a:solidFill>
                <a:latin typeface="Futura Next DemiBold" panose="020B0602020204020303" pitchFamily="34"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Month-Day-Year</a:t>
            </a:r>
          </a:p>
        </p:txBody>
      </p:sp>
      <p:sp>
        <p:nvSpPr>
          <p:cNvPr id="4" name="Slide Number Placeholder 3">
            <a:extLst>
              <a:ext uri="{FF2B5EF4-FFF2-40B4-BE49-F238E27FC236}">
                <a16:creationId xmlns:a16="http://schemas.microsoft.com/office/drawing/2014/main" id="{35C1767D-5E00-E14A-A317-4B75DF8E3C81}"/>
              </a:ext>
            </a:extLst>
          </p:cNvPr>
          <p:cNvSpPr>
            <a:spLocks noGrp="1"/>
          </p:cNvSpPr>
          <p:nvPr>
            <p:ph type="sldNum" sz="quarter" idx="12"/>
          </p:nvPr>
        </p:nvSpPr>
        <p:spPr/>
        <p:txBody>
          <a:bodyPr/>
          <a:lstStyle>
            <a:lvl1pPr>
              <a:defRPr>
                <a:solidFill>
                  <a:schemeClr val="tx1">
                    <a:alpha val="0"/>
                  </a:schemeClr>
                </a:solidFill>
              </a:defRPr>
            </a:lvl1pPr>
          </a:lstStyle>
          <a:p>
            <a:fld id="{58B792A5-9BAE-6942-BFE1-9FCDB51EA51E}" type="slidenum">
              <a:rPr lang="en-US" smtClean="0"/>
              <a:pPr/>
              <a:t>‹#›</a:t>
            </a:fld>
            <a:endParaRPr lang="en-US" dirty="0"/>
          </a:p>
        </p:txBody>
      </p:sp>
      <p:pic>
        <p:nvPicPr>
          <p:cNvPr id="7" name="Picture 6">
            <a:extLst>
              <a:ext uri="{FF2B5EF4-FFF2-40B4-BE49-F238E27FC236}">
                <a16:creationId xmlns:a16="http://schemas.microsoft.com/office/drawing/2014/main" id="{82C9F59F-8E08-F548-85A2-C2376536CC9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85800" y="5733288"/>
            <a:ext cx="914400" cy="495300"/>
          </a:xfrm>
          <a:prstGeom prst="rect">
            <a:avLst/>
          </a:prstGeom>
        </p:spPr>
      </p:pic>
    </p:spTree>
    <p:extLst>
      <p:ext uri="{BB962C8B-B14F-4D97-AF65-F5344CB8AC3E}">
        <p14:creationId xmlns:p14="http://schemas.microsoft.com/office/powerpoint/2010/main" val="4735194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ver — Image with aperture">
    <p:bg>
      <p:bgPr>
        <a:solidFill>
          <a:schemeClr val="bg1"/>
        </a:solidFill>
        <a:effectLst/>
      </p:bgPr>
    </p:bg>
    <p:spTree>
      <p:nvGrpSpPr>
        <p:cNvPr id="1" name=""/>
        <p:cNvGrpSpPr/>
        <p:nvPr/>
      </p:nvGrpSpPr>
      <p:grpSpPr>
        <a:xfrm>
          <a:off x="0" y="0"/>
          <a:ext cx="0" cy="0"/>
          <a:chOff x="0" y="0"/>
          <a:chExt cx="0" cy="0"/>
        </a:xfrm>
      </p:grpSpPr>
      <p:sp>
        <p:nvSpPr>
          <p:cNvPr id="7" name="Picture Placeholder 14">
            <a:extLst>
              <a:ext uri="{FF2B5EF4-FFF2-40B4-BE49-F238E27FC236}">
                <a16:creationId xmlns:a16="http://schemas.microsoft.com/office/drawing/2014/main" id="{004C880E-05DB-C843-B13A-F73FED15F55E}"/>
              </a:ext>
            </a:extLst>
          </p:cNvPr>
          <p:cNvSpPr>
            <a:spLocks noGrp="1"/>
          </p:cNvSpPr>
          <p:nvPr>
            <p:ph type="pic" sz="quarter" idx="11" hasCustomPrompt="1"/>
          </p:nvPr>
        </p:nvSpPr>
        <p:spPr>
          <a:xfrm>
            <a:off x="3048" y="0"/>
            <a:ext cx="12188952" cy="6858000"/>
          </a:xfrm>
          <a:solidFill>
            <a:schemeClr val="accent6">
              <a:lumMod val="60000"/>
              <a:lumOff val="40000"/>
            </a:schemeClr>
          </a:solidFill>
        </p:spPr>
        <p:txBody>
          <a:bodyPr tIns="0" bIns="640080" anchor="ctr" anchorCtr="0"/>
          <a:lstStyle>
            <a:lvl1pPr marL="0" indent="0" algn="ctr">
              <a:lnSpc>
                <a:spcPct val="110000"/>
              </a:lnSpc>
              <a:buFontTx/>
              <a:buNone/>
              <a:defRPr sz="1000" b="0" i="0" baseline="0">
                <a:solidFill>
                  <a:schemeClr val="tx1"/>
                </a:solidFill>
                <a:latin typeface="FuturaNext-Medium" panose="020B0602020204020303" pitchFamily="34" charset="77"/>
                <a:cs typeface="FuturaNext-Medium" panose="020B0602020204020303" pitchFamily="34" charset="77"/>
              </a:defRPr>
            </a:lvl1pPr>
          </a:lstStyle>
          <a:p>
            <a:r>
              <a:rPr lang="en-US" dirty="0"/>
              <a:t>Drag and drop image or click icon to add</a:t>
            </a:r>
          </a:p>
        </p:txBody>
      </p:sp>
      <p:sp>
        <p:nvSpPr>
          <p:cNvPr id="2" name="Title 1">
            <a:extLst>
              <a:ext uri="{FF2B5EF4-FFF2-40B4-BE49-F238E27FC236}">
                <a16:creationId xmlns:a16="http://schemas.microsoft.com/office/drawing/2014/main" id="{69303CB1-EFAC-D446-A1DB-6064B729B4AD}"/>
              </a:ext>
            </a:extLst>
          </p:cNvPr>
          <p:cNvSpPr>
            <a:spLocks noGrp="1"/>
          </p:cNvSpPr>
          <p:nvPr>
            <p:ph type="ctrTitle" hasCustomPrompt="1"/>
          </p:nvPr>
        </p:nvSpPr>
        <p:spPr>
          <a:xfrm>
            <a:off x="1621536" y="1334152"/>
            <a:ext cx="8951976" cy="1280160"/>
          </a:xfrm>
        </p:spPr>
        <p:txBody>
          <a:bodyPr anchor="ctr" anchorCtr="0">
            <a:noAutofit/>
          </a:bodyPr>
          <a:lstStyle>
            <a:lvl1pPr algn="ctr">
              <a:lnSpc>
                <a:spcPct val="97000"/>
              </a:lnSpc>
              <a:defRPr sz="4300" b="0" i="0">
                <a:solidFill>
                  <a:schemeClr val="bg1"/>
                </a:solidFill>
                <a:latin typeface="Futura Next Book" panose="020B0502020204020303" pitchFamily="34" charset="77"/>
              </a:defRPr>
            </a:lvl1pPr>
          </a:lstStyle>
          <a:p>
            <a:r>
              <a:rPr lang="en-US"/>
              <a:t>Title of the presentation</a:t>
            </a:r>
            <a:br>
              <a:rPr lang="en-US"/>
            </a:br>
            <a:r>
              <a:rPr lang="en-US"/>
              <a:t>two lines max</a:t>
            </a:r>
          </a:p>
        </p:txBody>
      </p:sp>
      <p:sp>
        <p:nvSpPr>
          <p:cNvPr id="3" name="Subtitle 2">
            <a:extLst>
              <a:ext uri="{FF2B5EF4-FFF2-40B4-BE49-F238E27FC236}">
                <a16:creationId xmlns:a16="http://schemas.microsoft.com/office/drawing/2014/main" id="{09CB8B89-4C40-6347-B7B0-A8E678B575ED}"/>
              </a:ext>
            </a:extLst>
          </p:cNvPr>
          <p:cNvSpPr>
            <a:spLocks noGrp="1"/>
          </p:cNvSpPr>
          <p:nvPr>
            <p:ph type="subTitle" idx="1" hasCustomPrompt="1"/>
          </p:nvPr>
        </p:nvSpPr>
        <p:spPr>
          <a:xfrm>
            <a:off x="1621536" y="658368"/>
            <a:ext cx="8951976" cy="155448"/>
          </a:xfrm>
        </p:spPr>
        <p:txBody>
          <a:bodyPr anchor="ctr" anchorCtr="0">
            <a:noAutofit/>
          </a:bodyPr>
          <a:lstStyle>
            <a:lvl1pPr marL="0" indent="0" algn="ctr">
              <a:lnSpc>
                <a:spcPct val="100000"/>
              </a:lnSpc>
              <a:buNone/>
              <a:defRPr sz="900" b="1" i="0" spc="50" baseline="0">
                <a:solidFill>
                  <a:schemeClr val="bg1"/>
                </a:solidFill>
                <a:latin typeface="Futura Next DemiBold" panose="020B0602020204020303" pitchFamily="34"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Month-Day-Year</a:t>
            </a:r>
          </a:p>
        </p:txBody>
      </p:sp>
      <p:sp>
        <p:nvSpPr>
          <p:cNvPr id="8" name="Freeform 7">
            <a:extLst>
              <a:ext uri="{FF2B5EF4-FFF2-40B4-BE49-F238E27FC236}">
                <a16:creationId xmlns:a16="http://schemas.microsoft.com/office/drawing/2014/main" id="{D3F5D70B-432F-E947-8A8C-D2EF8B5013A3}"/>
              </a:ext>
            </a:extLst>
          </p:cNvPr>
          <p:cNvSpPr/>
          <p:nvPr userDrawn="1"/>
        </p:nvSpPr>
        <p:spPr>
          <a:xfrm>
            <a:off x="1466088" y="0"/>
            <a:ext cx="9262872" cy="6858000"/>
          </a:xfrm>
          <a:custGeom>
            <a:avLst/>
            <a:gdLst>
              <a:gd name="connsiteX0" fmla="*/ 7426894 w 9262872"/>
              <a:gd name="connsiteY0" fmla="*/ 0 h 6858000"/>
              <a:gd name="connsiteX1" fmla="*/ 7744669 w 9262872"/>
              <a:gd name="connsiteY1" fmla="*/ 0 h 6858000"/>
              <a:gd name="connsiteX2" fmla="*/ 7745509 w 9262872"/>
              <a:gd name="connsiteY2" fmla="*/ 728 h 6858000"/>
              <a:gd name="connsiteX3" fmla="*/ 9262872 w 9262872"/>
              <a:gd name="connsiteY3" fmla="*/ 3429000 h 6858000"/>
              <a:gd name="connsiteX4" fmla="*/ 7745509 w 9262872"/>
              <a:gd name="connsiteY4" fmla="*/ 6857273 h 6858000"/>
              <a:gd name="connsiteX5" fmla="*/ 7744669 w 9262872"/>
              <a:gd name="connsiteY5" fmla="*/ 6858000 h 6858000"/>
              <a:gd name="connsiteX6" fmla="*/ 7426894 w 9262872"/>
              <a:gd name="connsiteY6" fmla="*/ 6858000 h 6858000"/>
              <a:gd name="connsiteX7" fmla="*/ 7446589 w 9262872"/>
              <a:gd name="connsiteY7" fmla="*/ 6842530 h 6858000"/>
              <a:gd name="connsiteX8" fmla="*/ 9057132 w 9262872"/>
              <a:gd name="connsiteY8" fmla="*/ 3429000 h 6858000"/>
              <a:gd name="connsiteX9" fmla="*/ 7446589 w 9262872"/>
              <a:gd name="connsiteY9" fmla="*/ 15471 h 6858000"/>
              <a:gd name="connsiteX10" fmla="*/ 1518203 w 9262872"/>
              <a:gd name="connsiteY10" fmla="*/ 0 h 6858000"/>
              <a:gd name="connsiteX11" fmla="*/ 1835978 w 9262872"/>
              <a:gd name="connsiteY11" fmla="*/ 0 h 6858000"/>
              <a:gd name="connsiteX12" fmla="*/ 1816283 w 9262872"/>
              <a:gd name="connsiteY12" fmla="*/ 15471 h 6858000"/>
              <a:gd name="connsiteX13" fmla="*/ 205740 w 9262872"/>
              <a:gd name="connsiteY13" fmla="*/ 3429000 h 6858000"/>
              <a:gd name="connsiteX14" fmla="*/ 1816283 w 9262872"/>
              <a:gd name="connsiteY14" fmla="*/ 6842530 h 6858000"/>
              <a:gd name="connsiteX15" fmla="*/ 1835978 w 9262872"/>
              <a:gd name="connsiteY15" fmla="*/ 6858000 h 6858000"/>
              <a:gd name="connsiteX16" fmla="*/ 1518203 w 9262872"/>
              <a:gd name="connsiteY16" fmla="*/ 6858000 h 6858000"/>
              <a:gd name="connsiteX17" fmla="*/ 1517364 w 9262872"/>
              <a:gd name="connsiteY17" fmla="*/ 6857273 h 6858000"/>
              <a:gd name="connsiteX18" fmla="*/ 0 w 9262872"/>
              <a:gd name="connsiteY18" fmla="*/ 3429000 h 6858000"/>
              <a:gd name="connsiteX19" fmla="*/ 1517364 w 9262872"/>
              <a:gd name="connsiteY19" fmla="*/ 72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262872" h="6858000">
                <a:moveTo>
                  <a:pt x="7426894" y="0"/>
                </a:moveTo>
                <a:lnTo>
                  <a:pt x="7744669" y="0"/>
                </a:lnTo>
                <a:lnTo>
                  <a:pt x="7745509" y="728"/>
                </a:lnTo>
                <a:cubicBezTo>
                  <a:pt x="8677657" y="847946"/>
                  <a:pt x="9262872" y="2070131"/>
                  <a:pt x="9262872" y="3429000"/>
                </a:cubicBezTo>
                <a:cubicBezTo>
                  <a:pt x="9262872" y="4787869"/>
                  <a:pt x="8677657" y="6010054"/>
                  <a:pt x="7745509" y="6857273"/>
                </a:cubicBezTo>
                <a:lnTo>
                  <a:pt x="7744669" y="6858000"/>
                </a:lnTo>
                <a:lnTo>
                  <a:pt x="7426894" y="6858000"/>
                </a:lnTo>
                <a:lnTo>
                  <a:pt x="7446589" y="6842530"/>
                </a:lnTo>
                <a:cubicBezTo>
                  <a:pt x="8430188" y="6031161"/>
                  <a:pt x="9057132" y="4803262"/>
                  <a:pt x="9057132" y="3429000"/>
                </a:cubicBezTo>
                <a:cubicBezTo>
                  <a:pt x="9057132" y="2054738"/>
                  <a:pt x="8430188" y="826840"/>
                  <a:pt x="7446589" y="15471"/>
                </a:cubicBezTo>
                <a:close/>
                <a:moveTo>
                  <a:pt x="1518203" y="0"/>
                </a:moveTo>
                <a:lnTo>
                  <a:pt x="1835978" y="0"/>
                </a:lnTo>
                <a:lnTo>
                  <a:pt x="1816283" y="15471"/>
                </a:lnTo>
                <a:cubicBezTo>
                  <a:pt x="832684" y="826840"/>
                  <a:pt x="205740" y="2054738"/>
                  <a:pt x="205740" y="3429000"/>
                </a:cubicBezTo>
                <a:cubicBezTo>
                  <a:pt x="205740" y="4803262"/>
                  <a:pt x="832684" y="6031161"/>
                  <a:pt x="1816283" y="6842530"/>
                </a:cubicBezTo>
                <a:lnTo>
                  <a:pt x="1835978" y="6858000"/>
                </a:lnTo>
                <a:lnTo>
                  <a:pt x="1518203" y="6858000"/>
                </a:lnTo>
                <a:lnTo>
                  <a:pt x="1517364" y="6857273"/>
                </a:lnTo>
                <a:cubicBezTo>
                  <a:pt x="585215" y="6010054"/>
                  <a:pt x="0" y="4787869"/>
                  <a:pt x="0" y="3429000"/>
                </a:cubicBezTo>
                <a:cubicBezTo>
                  <a:pt x="0" y="2070131"/>
                  <a:pt x="585215" y="847946"/>
                  <a:pt x="1517364" y="728"/>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Futura Next Book" panose="020B0502020204020303" pitchFamily="34" charset="77"/>
            </a:endParaRPr>
          </a:p>
        </p:txBody>
      </p:sp>
      <p:sp>
        <p:nvSpPr>
          <p:cNvPr id="4" name="Slide Number Placeholder 3">
            <a:extLst>
              <a:ext uri="{FF2B5EF4-FFF2-40B4-BE49-F238E27FC236}">
                <a16:creationId xmlns:a16="http://schemas.microsoft.com/office/drawing/2014/main" id="{B9CD4AD9-34CE-DE46-9E0E-91726DFC890D}"/>
              </a:ext>
            </a:extLst>
          </p:cNvPr>
          <p:cNvSpPr>
            <a:spLocks noGrp="1"/>
          </p:cNvSpPr>
          <p:nvPr>
            <p:ph type="sldNum" sz="quarter" idx="12"/>
          </p:nvPr>
        </p:nvSpPr>
        <p:spPr/>
        <p:txBody>
          <a:bodyPr/>
          <a:lstStyle>
            <a:lvl1pPr>
              <a:defRPr>
                <a:solidFill>
                  <a:schemeClr val="tx1">
                    <a:alpha val="0"/>
                  </a:schemeClr>
                </a:solidFill>
              </a:defRPr>
            </a:lvl1pPr>
          </a:lstStyle>
          <a:p>
            <a:fld id="{58B792A5-9BAE-6942-BFE1-9FCDB51EA51E}" type="slidenum">
              <a:rPr lang="en-US" smtClean="0"/>
              <a:pPr/>
              <a:t>‹#›</a:t>
            </a:fld>
            <a:endParaRPr lang="en-US" dirty="0"/>
          </a:p>
        </p:txBody>
      </p:sp>
      <p:pic>
        <p:nvPicPr>
          <p:cNvPr id="9" name="Picture 8">
            <a:extLst>
              <a:ext uri="{FF2B5EF4-FFF2-40B4-BE49-F238E27FC236}">
                <a16:creationId xmlns:a16="http://schemas.microsoft.com/office/drawing/2014/main" id="{E1ED8175-0127-2F47-8796-C6899DDEA93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85800" y="5733288"/>
            <a:ext cx="914400" cy="495300"/>
          </a:xfrm>
          <a:prstGeom prst="rect">
            <a:avLst/>
          </a:prstGeom>
        </p:spPr>
      </p:pic>
    </p:spTree>
    <p:extLst>
      <p:ext uri="{BB962C8B-B14F-4D97-AF65-F5344CB8AC3E}">
        <p14:creationId xmlns:p14="http://schemas.microsoft.com/office/powerpoint/2010/main" val="27084793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Agenda — Whi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329030-0D3F-1E46-B80E-1ABEF0511328}"/>
              </a:ext>
            </a:extLst>
          </p:cNvPr>
          <p:cNvSpPr>
            <a:spLocks noGrp="1"/>
          </p:cNvSpPr>
          <p:nvPr>
            <p:ph type="ctrTitle" hasCustomPrompt="1"/>
          </p:nvPr>
        </p:nvSpPr>
        <p:spPr>
          <a:xfrm>
            <a:off x="685800" y="667512"/>
            <a:ext cx="10817352" cy="219456"/>
          </a:xfrm>
        </p:spPr>
        <p:txBody>
          <a:bodyPr anchor="t" anchorCtr="0">
            <a:noAutofit/>
          </a:bodyPr>
          <a:lstStyle>
            <a:lvl1pPr algn="l">
              <a:lnSpc>
                <a:spcPct val="100000"/>
              </a:lnSpc>
              <a:defRPr sz="1400" spc="50" baseline="0">
                <a:solidFill>
                  <a:schemeClr val="accent1"/>
                </a:solidFill>
              </a:defRPr>
            </a:lvl1pPr>
          </a:lstStyle>
          <a:p>
            <a:r>
              <a:rPr lang="en-US"/>
              <a:t>click to edit master title style</a:t>
            </a:r>
          </a:p>
        </p:txBody>
      </p:sp>
      <p:sp>
        <p:nvSpPr>
          <p:cNvPr id="6" name="Text Placeholder 5">
            <a:extLst>
              <a:ext uri="{FF2B5EF4-FFF2-40B4-BE49-F238E27FC236}">
                <a16:creationId xmlns:a16="http://schemas.microsoft.com/office/drawing/2014/main" id="{F7150CFC-598C-5C42-838D-4DF2F6183D0F}"/>
              </a:ext>
            </a:extLst>
          </p:cNvPr>
          <p:cNvSpPr>
            <a:spLocks noGrp="1"/>
          </p:cNvSpPr>
          <p:nvPr>
            <p:ph type="body" sz="quarter" idx="13" hasCustomPrompt="1"/>
          </p:nvPr>
        </p:nvSpPr>
        <p:spPr>
          <a:xfrm>
            <a:off x="685800" y="1089835"/>
            <a:ext cx="10817352" cy="4572000"/>
          </a:xfrm>
        </p:spPr>
        <p:txBody>
          <a:bodyPr anchor="ctr" anchorCtr="0"/>
          <a:lstStyle>
            <a:lvl1pPr>
              <a:buAutoNum type="arabicPeriod"/>
              <a:defRPr/>
            </a:lvl1pPr>
            <a:lvl3pPr>
              <a:buAutoNum type="arabicPeriod"/>
              <a:defRPr/>
            </a:lvl3pPr>
            <a:lvl4pPr>
              <a:buAutoNum type="arabicPeriod"/>
              <a:defRPr/>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Slide Number Placeholder 2">
            <a:extLst>
              <a:ext uri="{FF2B5EF4-FFF2-40B4-BE49-F238E27FC236}">
                <a16:creationId xmlns:a16="http://schemas.microsoft.com/office/drawing/2014/main" id="{FF4E962C-0BD3-2C49-BA40-132C79AA64C0}"/>
              </a:ext>
            </a:extLst>
          </p:cNvPr>
          <p:cNvSpPr>
            <a:spLocks noGrp="1"/>
          </p:cNvSpPr>
          <p:nvPr>
            <p:ph type="sldNum" sz="quarter" idx="14"/>
          </p:nvPr>
        </p:nvSpPr>
        <p:spPr/>
        <p:txBody>
          <a:bodyPr/>
          <a:lstStyle/>
          <a:p>
            <a:fld id="{58B792A5-9BAE-6942-BFE1-9FCDB51EA51E}" type="slidenum">
              <a:rPr lang="en-US" smtClean="0"/>
              <a:pPr/>
              <a:t>‹#›</a:t>
            </a:fld>
            <a:endParaRPr lang="en-US" dirty="0"/>
          </a:p>
        </p:txBody>
      </p:sp>
    </p:spTree>
    <p:extLst>
      <p:ext uri="{BB962C8B-B14F-4D97-AF65-F5344CB8AC3E}">
        <p14:creationId xmlns:p14="http://schemas.microsoft.com/office/powerpoint/2010/main" val="78061577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5.xml"/><Relationship Id="rId7" Type="http://schemas.openxmlformats.org/officeDocument/2006/relationships/theme" Target="../theme/theme2.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slideLayout" Target="../slideLayouts/slideLayout8.xml"/><Relationship Id="rId5" Type="http://schemas.openxmlformats.org/officeDocument/2006/relationships/slideLayout" Target="../slideLayouts/slideLayout7.xml"/><Relationship Id="rId4" Type="http://schemas.openxmlformats.org/officeDocument/2006/relationships/slideLayout" Target="../slideLayouts/slideLayout6.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slideLayout" Target="../slideLayouts/slideLayout10.xml"/><Relationship Id="rId1" Type="http://schemas.openxmlformats.org/officeDocument/2006/relationships/slideLayout" Target="../slideLayouts/slideLayout9.xml"/><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theme" Target="../theme/theme4.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24.xml"/><Relationship Id="rId2" Type="http://schemas.openxmlformats.org/officeDocument/2006/relationships/slideLayout" Target="../slideLayouts/slideLayout23.xml"/><Relationship Id="rId1" Type="http://schemas.openxmlformats.org/officeDocument/2006/relationships/slideLayout" Target="../slideLayouts/slideLayout22.xml"/><Relationship Id="rId4"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6.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slideLayout" Target="../slideLayouts/slideLayout49.xml"/><Relationship Id="rId18" Type="http://schemas.openxmlformats.org/officeDocument/2006/relationships/slideLayout" Target="../slideLayouts/slideLayout5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17" Type="http://schemas.openxmlformats.org/officeDocument/2006/relationships/slideLayout" Target="../slideLayouts/slideLayout53.xml"/><Relationship Id="rId2" Type="http://schemas.openxmlformats.org/officeDocument/2006/relationships/slideLayout" Target="../slideLayouts/slideLayout38.xml"/><Relationship Id="rId16" Type="http://schemas.openxmlformats.org/officeDocument/2006/relationships/slideLayout" Target="../slideLayouts/slideLayout52.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5" Type="http://schemas.openxmlformats.org/officeDocument/2006/relationships/slideLayout" Target="../slideLayouts/slideLayout51.xml"/><Relationship Id="rId10" Type="http://schemas.openxmlformats.org/officeDocument/2006/relationships/slideLayout" Target="../slideLayouts/slideLayout46.xml"/><Relationship Id="rId19" Type="http://schemas.openxmlformats.org/officeDocument/2006/relationships/theme" Target="../theme/theme7.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slideLayout" Target="../slideLayouts/slideLayout50.xml"/></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57.xml"/><Relationship Id="rId2" Type="http://schemas.openxmlformats.org/officeDocument/2006/relationships/slideLayout" Target="../slideLayouts/slideLayout56.xml"/><Relationship Id="rId1" Type="http://schemas.openxmlformats.org/officeDocument/2006/relationships/slideLayout" Target="../slideLayouts/slideLayout55.xml"/><Relationship Id="rId4"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65.xml"/><Relationship Id="rId3" Type="http://schemas.openxmlformats.org/officeDocument/2006/relationships/slideLayout" Target="../slideLayouts/slideLayout60.xml"/><Relationship Id="rId7" Type="http://schemas.openxmlformats.org/officeDocument/2006/relationships/slideLayout" Target="../slideLayouts/slideLayout64.xml"/><Relationship Id="rId12" Type="http://schemas.openxmlformats.org/officeDocument/2006/relationships/theme" Target="../theme/theme9.xml"/><Relationship Id="rId2" Type="http://schemas.openxmlformats.org/officeDocument/2006/relationships/slideLayout" Target="../slideLayouts/slideLayout59.xml"/><Relationship Id="rId1" Type="http://schemas.openxmlformats.org/officeDocument/2006/relationships/slideLayout" Target="../slideLayouts/slideLayout58.xml"/><Relationship Id="rId6" Type="http://schemas.openxmlformats.org/officeDocument/2006/relationships/slideLayout" Target="../slideLayouts/slideLayout63.xml"/><Relationship Id="rId11" Type="http://schemas.openxmlformats.org/officeDocument/2006/relationships/slideLayout" Target="../slideLayouts/slideLayout68.xml"/><Relationship Id="rId5" Type="http://schemas.openxmlformats.org/officeDocument/2006/relationships/slideLayout" Target="../slideLayouts/slideLayout62.xml"/><Relationship Id="rId10" Type="http://schemas.openxmlformats.org/officeDocument/2006/relationships/slideLayout" Target="../slideLayouts/slideLayout67.xml"/><Relationship Id="rId4" Type="http://schemas.openxmlformats.org/officeDocument/2006/relationships/slideLayout" Target="../slideLayouts/slideLayout61.xml"/><Relationship Id="rId9" Type="http://schemas.openxmlformats.org/officeDocument/2006/relationships/slideLayout" Target="../slideLayouts/slideLayout6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DE4E28E-C9B1-A84B-9688-6936A8D3F467}"/>
              </a:ext>
            </a:extLst>
          </p:cNvPr>
          <p:cNvSpPr>
            <a:spLocks noGrp="1"/>
          </p:cNvSpPr>
          <p:nvPr>
            <p:ph type="title"/>
          </p:nvPr>
        </p:nvSpPr>
        <p:spPr>
          <a:xfrm>
            <a:off x="685800" y="685800"/>
            <a:ext cx="10817352" cy="640080"/>
          </a:xfrm>
          <a:prstGeom prst="rect">
            <a:avLst/>
          </a:prstGeom>
        </p:spPr>
        <p:txBody>
          <a:bodyPr vert="horz" lIns="0" tIns="0" rIns="0" bIns="0" rtlCol="0" anchor="t" anchorCtr="0">
            <a:noAutofit/>
          </a:bodyPr>
          <a:lstStyle/>
          <a:p>
            <a:r>
              <a:rPr lang="en-US"/>
              <a:t>Click to edit Master title style</a:t>
            </a:r>
          </a:p>
        </p:txBody>
      </p:sp>
      <p:sp>
        <p:nvSpPr>
          <p:cNvPr id="3" name="Text Placeholder 2">
            <a:extLst>
              <a:ext uri="{FF2B5EF4-FFF2-40B4-BE49-F238E27FC236}">
                <a16:creationId xmlns:a16="http://schemas.microsoft.com/office/drawing/2014/main" id="{89AF4ACA-6E92-0D42-837E-E7F4E20960CE}"/>
              </a:ext>
            </a:extLst>
          </p:cNvPr>
          <p:cNvSpPr>
            <a:spLocks noGrp="1"/>
          </p:cNvSpPr>
          <p:nvPr>
            <p:ph type="body" idx="1"/>
          </p:nvPr>
        </p:nvSpPr>
        <p:spPr>
          <a:xfrm>
            <a:off x="685800" y="1828800"/>
            <a:ext cx="10817352" cy="4114800"/>
          </a:xfrm>
          <a:prstGeom prst="rect">
            <a:avLst/>
          </a:prstGeom>
        </p:spPr>
        <p:txBody>
          <a:bodyPr vert="horz" lIns="0" tIns="0" rIns="0" bIns="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3">
            <a:extLst>
              <a:ext uri="{FF2B5EF4-FFF2-40B4-BE49-F238E27FC236}">
                <a16:creationId xmlns:a16="http://schemas.microsoft.com/office/drawing/2014/main" id="{D1B4FED0-E9AE-EB45-B8EA-D99C685DB8A7}"/>
              </a:ext>
            </a:extLst>
          </p:cNvPr>
          <p:cNvSpPr>
            <a:spLocks noGrp="1"/>
          </p:cNvSpPr>
          <p:nvPr>
            <p:ph type="sldNum" sz="quarter" idx="4"/>
          </p:nvPr>
        </p:nvSpPr>
        <p:spPr>
          <a:xfrm>
            <a:off x="11228832" y="6309360"/>
            <a:ext cx="274320" cy="92333"/>
          </a:xfrm>
          <a:prstGeom prst="rect">
            <a:avLst/>
          </a:prstGeom>
        </p:spPr>
        <p:txBody>
          <a:bodyPr vert="horz" lIns="0" tIns="0" rIns="0" bIns="0" rtlCol="0" anchor="ctr">
            <a:noAutofit/>
          </a:bodyPr>
          <a:lstStyle>
            <a:lvl1pPr algn="r">
              <a:defRPr sz="600" b="0" i="0">
                <a:solidFill>
                  <a:schemeClr val="tx1"/>
                </a:solidFill>
                <a:latin typeface="FuturaNext-Medium" panose="020B0602020204020303" pitchFamily="34" charset="77"/>
              </a:defRPr>
            </a:lvl1pPr>
          </a:lstStyle>
          <a:p>
            <a:fld id="{58B792A5-9BAE-6942-BFE1-9FCDB51EA51E}" type="slidenum">
              <a:rPr lang="en-US" smtClean="0"/>
              <a:pPr/>
              <a:t>‹#›</a:t>
            </a:fld>
            <a:endParaRPr lang="en-US" dirty="0"/>
          </a:p>
        </p:txBody>
      </p:sp>
    </p:spTree>
    <p:extLst>
      <p:ext uri="{BB962C8B-B14F-4D97-AF65-F5344CB8AC3E}">
        <p14:creationId xmlns:p14="http://schemas.microsoft.com/office/powerpoint/2010/main" val="2227418649"/>
      </p:ext>
    </p:extLst>
  </p:cSld>
  <p:clrMap bg1="lt1" tx1="dk1" bg2="lt2" tx2="dk2" accent1="accent1" accent2="accent2" accent3="accent3" accent4="accent4" accent5="accent5" accent6="accent6" hlink="hlink" folHlink="folHlink"/>
  <p:sldLayoutIdLst>
    <p:sldLayoutId id="2147483651" r:id="rId1"/>
    <p:sldLayoutId id="2147483652" r:id="rId2"/>
  </p:sldLayoutIdLst>
  <p:hf hdr="0" ftr="0" dt="0"/>
  <p:txStyles>
    <p:titleStyle>
      <a:lvl1pPr algn="l" defTabSz="914400" rtl="0" eaLnBrk="1" latinLnBrk="0" hangingPunct="1">
        <a:lnSpc>
          <a:spcPct val="100000"/>
        </a:lnSpc>
        <a:spcBef>
          <a:spcPct val="0"/>
        </a:spcBef>
        <a:buNone/>
        <a:defRPr sz="2300" b="0" i="0" kern="1200">
          <a:solidFill>
            <a:schemeClr val="tx1"/>
          </a:solidFill>
          <a:latin typeface="FuturaNext-Medium" panose="020B0602020204020303" pitchFamily="34" charset="77"/>
          <a:ea typeface="+mj-ea"/>
          <a:cs typeface="+mj-cs"/>
        </a:defRPr>
      </a:lvl1pPr>
    </p:titleStyle>
    <p:bodyStyle>
      <a:lvl1pPr marL="0" indent="0" algn="l" defTabSz="914400" rtl="0" eaLnBrk="1" latinLnBrk="0" hangingPunct="1">
        <a:lnSpc>
          <a:spcPts val="2200"/>
        </a:lnSpc>
        <a:spcBef>
          <a:spcPts val="1000"/>
        </a:spcBef>
        <a:buFontTx/>
        <a:buNone/>
        <a:defRPr sz="1400" b="0" i="0" kern="1200">
          <a:solidFill>
            <a:schemeClr val="tx1"/>
          </a:solidFill>
          <a:latin typeface="Futura Next Book" panose="020B0502020204020303" pitchFamily="34" charset="77"/>
          <a:ea typeface="+mn-ea"/>
          <a:cs typeface="+mn-cs"/>
        </a:defRPr>
      </a:lvl1pPr>
      <a:lvl2pPr marL="174625" indent="-163513" algn="l" defTabSz="914400" rtl="0" eaLnBrk="1" latinLnBrk="0" hangingPunct="1">
        <a:lnSpc>
          <a:spcPts val="2200"/>
        </a:lnSpc>
        <a:spcBef>
          <a:spcPts val="500"/>
        </a:spcBef>
        <a:buFont typeface="Arial" panose="020B0604020202020204" pitchFamily="34" charset="0"/>
        <a:buChar char="•"/>
        <a:tabLst/>
        <a:defRPr sz="1400" b="0" i="0" kern="1200">
          <a:solidFill>
            <a:schemeClr val="tx1"/>
          </a:solidFill>
          <a:latin typeface="Futura Next Book" panose="020B0502020204020303" pitchFamily="34" charset="77"/>
          <a:ea typeface="+mn-ea"/>
          <a:cs typeface="+mn-cs"/>
        </a:defRPr>
      </a:lvl2pPr>
      <a:lvl3pPr marL="349250" indent="-174625" algn="l" defTabSz="914400" rtl="0" eaLnBrk="1" latinLnBrk="0" hangingPunct="1">
        <a:lnSpc>
          <a:spcPts val="2200"/>
        </a:lnSpc>
        <a:spcBef>
          <a:spcPts val="500"/>
        </a:spcBef>
        <a:buFont typeface="Arial" panose="020B0604020202020204" pitchFamily="34" charset="0"/>
        <a:buChar char="•"/>
        <a:tabLst/>
        <a:defRPr sz="1400" b="0" i="0" kern="1200">
          <a:solidFill>
            <a:schemeClr val="tx1"/>
          </a:solidFill>
          <a:latin typeface="Futura Next Book" panose="020B0502020204020303" pitchFamily="34" charset="77"/>
          <a:ea typeface="+mn-ea"/>
          <a:cs typeface="+mn-cs"/>
        </a:defRPr>
      </a:lvl3pPr>
      <a:lvl4pPr marL="523875" indent="-174625" algn="l" defTabSz="914400" rtl="0" eaLnBrk="1" latinLnBrk="0" hangingPunct="1">
        <a:lnSpc>
          <a:spcPts val="2200"/>
        </a:lnSpc>
        <a:spcBef>
          <a:spcPts val="500"/>
        </a:spcBef>
        <a:buFont typeface="Arial" panose="020B0604020202020204" pitchFamily="34" charset="0"/>
        <a:buChar char="•"/>
        <a:tabLst/>
        <a:defRPr sz="1400" b="0" i="0" kern="1200">
          <a:solidFill>
            <a:schemeClr val="tx1"/>
          </a:solidFill>
          <a:latin typeface="Futura Next Book" panose="020B0502020204020303" pitchFamily="34" charset="77"/>
          <a:ea typeface="+mn-ea"/>
          <a:cs typeface="+mn-cs"/>
        </a:defRPr>
      </a:lvl4pPr>
      <a:lvl5pPr marL="687388" indent="-163513" algn="l" defTabSz="914400" rtl="0" eaLnBrk="1" latinLnBrk="0" hangingPunct="1">
        <a:lnSpc>
          <a:spcPts val="2200"/>
        </a:lnSpc>
        <a:spcBef>
          <a:spcPts val="500"/>
        </a:spcBef>
        <a:buFont typeface="Arial" panose="020B0604020202020204" pitchFamily="34" charset="0"/>
        <a:buChar char="•"/>
        <a:tabLst/>
        <a:defRPr sz="1400" b="0" i="0" kern="1200">
          <a:solidFill>
            <a:schemeClr val="tx1"/>
          </a:solidFill>
          <a:latin typeface="Futura Next Book" panose="020B0502020204020303"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32">
          <p15:clr>
            <a:srgbClr val="F26B43"/>
          </p15:clr>
        </p15:guide>
        <p15:guide id="2" pos="432">
          <p15:clr>
            <a:srgbClr val="F26B43"/>
          </p15:clr>
        </p15:guide>
        <p15:guide id="3" pos="7248">
          <p15:clr>
            <a:srgbClr val="F26B43"/>
          </p15:clr>
        </p15:guide>
        <p15:guide id="4" orient="horz" pos="3888">
          <p15:clr>
            <a:srgbClr val="F26B43"/>
          </p15:clr>
        </p15:guide>
        <p15:guide id="5" pos="768">
          <p15:clr>
            <a:srgbClr val="F26B43"/>
          </p15:clr>
        </p15:guide>
        <p15:guide id="6" pos="1008">
          <p15:clr>
            <a:srgbClr val="F26B43"/>
          </p15:clr>
        </p15:guide>
        <p15:guide id="7" pos="1368">
          <p15:clr>
            <a:srgbClr val="F26B43"/>
          </p15:clr>
        </p15:guide>
        <p15:guide id="8" pos="1608">
          <p15:clr>
            <a:srgbClr val="F26B43"/>
          </p15:clr>
        </p15:guide>
        <p15:guide id="9" pos="1944">
          <p15:clr>
            <a:srgbClr val="F26B43"/>
          </p15:clr>
        </p15:guide>
        <p15:guide id="10" pos="2208">
          <p15:clr>
            <a:srgbClr val="F26B43"/>
          </p15:clr>
        </p15:guide>
        <p15:guide id="11" pos="2520">
          <p15:clr>
            <a:srgbClr val="F26B43"/>
          </p15:clr>
        </p15:guide>
        <p15:guide id="12" pos="2784">
          <p15:clr>
            <a:srgbClr val="F26B43"/>
          </p15:clr>
        </p15:guide>
        <p15:guide id="13" pos="3120">
          <p15:clr>
            <a:srgbClr val="F26B43"/>
          </p15:clr>
        </p15:guide>
        <p15:guide id="14" pos="3384">
          <p15:clr>
            <a:srgbClr val="F26B43"/>
          </p15:clr>
        </p15:guide>
        <p15:guide id="15" pos="3696">
          <p15:clr>
            <a:srgbClr val="F26B43"/>
          </p15:clr>
        </p15:guide>
        <p15:guide id="16" pos="3960">
          <p15:clr>
            <a:srgbClr val="F26B43"/>
          </p15:clr>
        </p15:guide>
        <p15:guide id="17" pos="4296">
          <p15:clr>
            <a:srgbClr val="F26B43"/>
          </p15:clr>
        </p15:guide>
        <p15:guide id="18" pos="4560">
          <p15:clr>
            <a:srgbClr val="F26B43"/>
          </p15:clr>
        </p15:guide>
        <p15:guide id="19" pos="4872">
          <p15:clr>
            <a:srgbClr val="F26B43"/>
          </p15:clr>
        </p15:guide>
        <p15:guide id="20" pos="5136">
          <p15:clr>
            <a:srgbClr val="F26B43"/>
          </p15:clr>
        </p15:guide>
        <p15:guide id="21" pos="5472">
          <p15:clr>
            <a:srgbClr val="F26B43"/>
          </p15:clr>
        </p15:guide>
        <p15:guide id="22" pos="5736">
          <p15:clr>
            <a:srgbClr val="F26B43"/>
          </p15:clr>
        </p15:guide>
        <p15:guide id="23" pos="6072">
          <p15:clr>
            <a:srgbClr val="F26B43"/>
          </p15:clr>
        </p15:guide>
        <p15:guide id="24" pos="6312">
          <p15:clr>
            <a:srgbClr val="F26B43"/>
          </p15:clr>
        </p15:guide>
        <p15:guide id="25" pos="6648">
          <p15:clr>
            <a:srgbClr val="F26B43"/>
          </p15:clr>
        </p15:guide>
        <p15:guide id="26" pos="6912">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DE4E28E-C9B1-A84B-9688-6936A8D3F467}"/>
              </a:ext>
            </a:extLst>
          </p:cNvPr>
          <p:cNvSpPr>
            <a:spLocks noGrp="1"/>
          </p:cNvSpPr>
          <p:nvPr>
            <p:ph type="title"/>
          </p:nvPr>
        </p:nvSpPr>
        <p:spPr>
          <a:xfrm>
            <a:off x="685800" y="685800"/>
            <a:ext cx="10817352" cy="640080"/>
          </a:xfrm>
          <a:prstGeom prst="rect">
            <a:avLst/>
          </a:prstGeom>
        </p:spPr>
        <p:txBody>
          <a:bodyPr vert="horz" lIns="0" tIns="0" rIns="0" bIns="0" rtlCol="0" anchor="t" anchorCtr="0">
            <a:noAutofit/>
          </a:bodyPr>
          <a:lstStyle/>
          <a:p>
            <a:r>
              <a:rPr lang="en-US"/>
              <a:t>Click to edit Master title style</a:t>
            </a:r>
          </a:p>
        </p:txBody>
      </p:sp>
      <p:sp>
        <p:nvSpPr>
          <p:cNvPr id="3" name="Text Placeholder 2">
            <a:extLst>
              <a:ext uri="{FF2B5EF4-FFF2-40B4-BE49-F238E27FC236}">
                <a16:creationId xmlns:a16="http://schemas.microsoft.com/office/drawing/2014/main" id="{89AF4ACA-6E92-0D42-837E-E7F4E20960CE}"/>
              </a:ext>
            </a:extLst>
          </p:cNvPr>
          <p:cNvSpPr>
            <a:spLocks noGrp="1"/>
          </p:cNvSpPr>
          <p:nvPr>
            <p:ph type="body" idx="1"/>
          </p:nvPr>
        </p:nvSpPr>
        <p:spPr>
          <a:xfrm>
            <a:off x="685800" y="1828800"/>
            <a:ext cx="10817352" cy="4114800"/>
          </a:xfrm>
          <a:prstGeom prst="rect">
            <a:avLst/>
          </a:prstGeom>
        </p:spPr>
        <p:txBody>
          <a:bodyPr vert="horz" lIns="0" tIns="0" rIns="0" bIns="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3">
            <a:extLst>
              <a:ext uri="{FF2B5EF4-FFF2-40B4-BE49-F238E27FC236}">
                <a16:creationId xmlns:a16="http://schemas.microsoft.com/office/drawing/2014/main" id="{5B26F31D-E842-F94E-B01A-672580FAE962}"/>
              </a:ext>
            </a:extLst>
          </p:cNvPr>
          <p:cNvSpPr>
            <a:spLocks noGrp="1"/>
          </p:cNvSpPr>
          <p:nvPr>
            <p:ph type="sldNum" sz="quarter" idx="4"/>
          </p:nvPr>
        </p:nvSpPr>
        <p:spPr>
          <a:xfrm>
            <a:off x="11228832" y="6309360"/>
            <a:ext cx="274320" cy="92333"/>
          </a:xfrm>
          <a:prstGeom prst="rect">
            <a:avLst/>
          </a:prstGeom>
        </p:spPr>
        <p:txBody>
          <a:bodyPr vert="horz" lIns="0" tIns="0" rIns="0" bIns="0" rtlCol="0" anchor="ctr">
            <a:noAutofit/>
          </a:bodyPr>
          <a:lstStyle>
            <a:lvl1pPr algn="r">
              <a:defRPr sz="600" b="0" i="0">
                <a:solidFill>
                  <a:schemeClr val="tx1"/>
                </a:solidFill>
                <a:latin typeface="FuturaNext-Medium" panose="020B0602020204020303" pitchFamily="34" charset="77"/>
              </a:defRPr>
            </a:lvl1pPr>
          </a:lstStyle>
          <a:p>
            <a:fld id="{58B792A5-9BAE-6942-BFE1-9FCDB51EA51E}" type="slidenum">
              <a:rPr lang="en-US" smtClean="0"/>
              <a:pPr/>
              <a:t>‹#›</a:t>
            </a:fld>
            <a:endParaRPr lang="en-US" dirty="0"/>
          </a:p>
        </p:txBody>
      </p:sp>
    </p:spTree>
    <p:extLst>
      <p:ext uri="{BB962C8B-B14F-4D97-AF65-F5344CB8AC3E}">
        <p14:creationId xmlns:p14="http://schemas.microsoft.com/office/powerpoint/2010/main" val="395159075"/>
      </p:ext>
    </p:extLst>
  </p:cSld>
  <p:clrMap bg1="lt1" tx1="dk1" bg2="lt2" tx2="dk2" accent1="accent1" accent2="accent2" accent3="accent3" accent4="accent4" accent5="accent5" accent6="accent6" hlink="hlink" folHlink="folHlink"/>
  <p:sldLayoutIdLst>
    <p:sldLayoutId id="2147483654" r:id="rId1"/>
    <p:sldLayoutId id="2147483655" r:id="rId2"/>
    <p:sldLayoutId id="2147483728" r:id="rId3"/>
    <p:sldLayoutId id="2147483656" r:id="rId4"/>
    <p:sldLayoutId id="2147483657" r:id="rId5"/>
    <p:sldLayoutId id="2147483658" r:id="rId6"/>
  </p:sldLayoutIdLst>
  <p:hf hdr="0" ftr="0" dt="0"/>
  <p:txStyles>
    <p:titleStyle>
      <a:lvl1pPr algn="l" defTabSz="914400" rtl="0" eaLnBrk="1" latinLnBrk="0" hangingPunct="1">
        <a:lnSpc>
          <a:spcPct val="100000"/>
        </a:lnSpc>
        <a:spcBef>
          <a:spcPct val="0"/>
        </a:spcBef>
        <a:buNone/>
        <a:defRPr sz="2300" b="0" i="0" kern="1200">
          <a:solidFill>
            <a:schemeClr val="tx1"/>
          </a:solidFill>
          <a:latin typeface="FuturaNext-Medium" panose="020B0602020204020303" pitchFamily="34" charset="77"/>
          <a:ea typeface="+mj-ea"/>
          <a:cs typeface="+mj-cs"/>
        </a:defRPr>
      </a:lvl1pPr>
    </p:titleStyle>
    <p:bodyStyle>
      <a:lvl1pPr marL="0" indent="0" algn="l" defTabSz="914400" rtl="0" eaLnBrk="1" latinLnBrk="0" hangingPunct="1">
        <a:lnSpc>
          <a:spcPts val="2200"/>
        </a:lnSpc>
        <a:spcBef>
          <a:spcPts val="1000"/>
        </a:spcBef>
        <a:buFontTx/>
        <a:buNone/>
        <a:defRPr sz="1400" b="0" i="0" kern="1200">
          <a:solidFill>
            <a:schemeClr val="tx1"/>
          </a:solidFill>
          <a:latin typeface="Futura Next Book" panose="020B0502020204020303" pitchFamily="34" charset="77"/>
          <a:ea typeface="+mn-ea"/>
          <a:cs typeface="+mn-cs"/>
        </a:defRPr>
      </a:lvl1pPr>
      <a:lvl2pPr marL="174625" indent="-163513" algn="l" defTabSz="914400" rtl="0" eaLnBrk="1" latinLnBrk="0" hangingPunct="1">
        <a:lnSpc>
          <a:spcPts val="2200"/>
        </a:lnSpc>
        <a:spcBef>
          <a:spcPts val="500"/>
        </a:spcBef>
        <a:buFont typeface="Arial" panose="020B0604020202020204" pitchFamily="34" charset="0"/>
        <a:buChar char="•"/>
        <a:tabLst/>
        <a:defRPr sz="1400" b="0" i="0" kern="1200">
          <a:solidFill>
            <a:schemeClr val="tx1"/>
          </a:solidFill>
          <a:latin typeface="Futura Next Book" panose="020B0502020204020303" pitchFamily="34" charset="77"/>
          <a:ea typeface="+mn-ea"/>
          <a:cs typeface="+mn-cs"/>
        </a:defRPr>
      </a:lvl2pPr>
      <a:lvl3pPr marL="349250" indent="-174625" algn="l" defTabSz="914400" rtl="0" eaLnBrk="1" latinLnBrk="0" hangingPunct="1">
        <a:lnSpc>
          <a:spcPts val="2200"/>
        </a:lnSpc>
        <a:spcBef>
          <a:spcPts val="500"/>
        </a:spcBef>
        <a:buFont typeface="Arial" panose="020B0604020202020204" pitchFamily="34" charset="0"/>
        <a:buChar char="•"/>
        <a:tabLst/>
        <a:defRPr sz="1400" b="0" i="0" kern="1200">
          <a:solidFill>
            <a:schemeClr val="tx1"/>
          </a:solidFill>
          <a:latin typeface="Futura Next Book" panose="020B0502020204020303" pitchFamily="34" charset="77"/>
          <a:ea typeface="+mn-ea"/>
          <a:cs typeface="+mn-cs"/>
        </a:defRPr>
      </a:lvl3pPr>
      <a:lvl4pPr marL="523875" indent="-174625" algn="l" defTabSz="914400" rtl="0" eaLnBrk="1" latinLnBrk="0" hangingPunct="1">
        <a:lnSpc>
          <a:spcPts val="2200"/>
        </a:lnSpc>
        <a:spcBef>
          <a:spcPts val="500"/>
        </a:spcBef>
        <a:buFont typeface="Arial" panose="020B0604020202020204" pitchFamily="34" charset="0"/>
        <a:buChar char="•"/>
        <a:tabLst/>
        <a:defRPr sz="1400" b="0" i="0" kern="1200">
          <a:solidFill>
            <a:schemeClr val="tx1"/>
          </a:solidFill>
          <a:latin typeface="Futura Next Book" panose="020B0502020204020303" pitchFamily="34" charset="77"/>
          <a:ea typeface="+mn-ea"/>
          <a:cs typeface="+mn-cs"/>
        </a:defRPr>
      </a:lvl4pPr>
      <a:lvl5pPr marL="687388" indent="-163513" algn="l" defTabSz="914400" rtl="0" eaLnBrk="1" latinLnBrk="0" hangingPunct="1">
        <a:lnSpc>
          <a:spcPts val="2200"/>
        </a:lnSpc>
        <a:spcBef>
          <a:spcPts val="500"/>
        </a:spcBef>
        <a:buFont typeface="Arial" panose="020B0604020202020204" pitchFamily="34" charset="0"/>
        <a:buChar char="•"/>
        <a:tabLst/>
        <a:defRPr sz="1400" b="0" i="0" kern="1200">
          <a:solidFill>
            <a:schemeClr val="tx1"/>
          </a:solidFill>
          <a:latin typeface="Futura Next Book" panose="020B0502020204020303"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32">
          <p15:clr>
            <a:srgbClr val="F26B43"/>
          </p15:clr>
        </p15:guide>
        <p15:guide id="2" pos="432">
          <p15:clr>
            <a:srgbClr val="F26B43"/>
          </p15:clr>
        </p15:guide>
        <p15:guide id="3" pos="7248">
          <p15:clr>
            <a:srgbClr val="F26B43"/>
          </p15:clr>
        </p15:guide>
        <p15:guide id="4" orient="horz" pos="3888">
          <p15:clr>
            <a:srgbClr val="F26B43"/>
          </p15:clr>
        </p15:guide>
        <p15:guide id="5" pos="768">
          <p15:clr>
            <a:srgbClr val="F26B43"/>
          </p15:clr>
        </p15:guide>
        <p15:guide id="6" pos="1008">
          <p15:clr>
            <a:srgbClr val="F26B43"/>
          </p15:clr>
        </p15:guide>
        <p15:guide id="7" pos="1368">
          <p15:clr>
            <a:srgbClr val="F26B43"/>
          </p15:clr>
        </p15:guide>
        <p15:guide id="8" pos="1608">
          <p15:clr>
            <a:srgbClr val="F26B43"/>
          </p15:clr>
        </p15:guide>
        <p15:guide id="9" pos="1944">
          <p15:clr>
            <a:srgbClr val="F26B43"/>
          </p15:clr>
        </p15:guide>
        <p15:guide id="10" pos="2208">
          <p15:clr>
            <a:srgbClr val="F26B43"/>
          </p15:clr>
        </p15:guide>
        <p15:guide id="11" pos="2520">
          <p15:clr>
            <a:srgbClr val="F26B43"/>
          </p15:clr>
        </p15:guide>
        <p15:guide id="12" pos="2784">
          <p15:clr>
            <a:srgbClr val="F26B43"/>
          </p15:clr>
        </p15:guide>
        <p15:guide id="13" pos="3120">
          <p15:clr>
            <a:srgbClr val="F26B43"/>
          </p15:clr>
        </p15:guide>
        <p15:guide id="14" pos="3384">
          <p15:clr>
            <a:srgbClr val="F26B43"/>
          </p15:clr>
        </p15:guide>
        <p15:guide id="15" pos="3696">
          <p15:clr>
            <a:srgbClr val="F26B43"/>
          </p15:clr>
        </p15:guide>
        <p15:guide id="16" pos="3960">
          <p15:clr>
            <a:srgbClr val="F26B43"/>
          </p15:clr>
        </p15:guide>
        <p15:guide id="17" pos="4296">
          <p15:clr>
            <a:srgbClr val="F26B43"/>
          </p15:clr>
        </p15:guide>
        <p15:guide id="18" pos="4560">
          <p15:clr>
            <a:srgbClr val="F26B43"/>
          </p15:clr>
        </p15:guide>
        <p15:guide id="19" pos="4872">
          <p15:clr>
            <a:srgbClr val="F26B43"/>
          </p15:clr>
        </p15:guide>
        <p15:guide id="20" pos="5136">
          <p15:clr>
            <a:srgbClr val="F26B43"/>
          </p15:clr>
        </p15:guide>
        <p15:guide id="21" pos="5472">
          <p15:clr>
            <a:srgbClr val="F26B43"/>
          </p15:clr>
        </p15:guide>
        <p15:guide id="22" pos="5736">
          <p15:clr>
            <a:srgbClr val="F26B43"/>
          </p15:clr>
        </p15:guide>
        <p15:guide id="23" pos="6072">
          <p15:clr>
            <a:srgbClr val="F26B43"/>
          </p15:clr>
        </p15:guide>
        <p15:guide id="24" pos="6312">
          <p15:clr>
            <a:srgbClr val="F26B43"/>
          </p15:clr>
        </p15:guide>
        <p15:guide id="25" pos="6648">
          <p15:clr>
            <a:srgbClr val="F26B43"/>
          </p15:clr>
        </p15:guide>
        <p15:guide id="26" pos="6912">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FA58C55-5C98-474D-AAB2-750B5D2B3443}"/>
              </a:ext>
            </a:extLst>
          </p:cNvPr>
          <p:cNvSpPr>
            <a:spLocks noGrp="1"/>
          </p:cNvSpPr>
          <p:nvPr>
            <p:ph type="title"/>
          </p:nvPr>
        </p:nvSpPr>
        <p:spPr>
          <a:xfrm>
            <a:off x="685800" y="685800"/>
            <a:ext cx="10817352" cy="640080"/>
          </a:xfrm>
          <a:prstGeom prst="rect">
            <a:avLst/>
          </a:prstGeom>
        </p:spPr>
        <p:txBody>
          <a:bodyPr vert="horz" lIns="0" tIns="0" rIns="0" bIns="0" rtlCol="0" anchor="t">
            <a:noAutofit/>
          </a:bodyPr>
          <a:lstStyle/>
          <a:p>
            <a:r>
              <a:rPr lang="en-US"/>
              <a:t>Click to edit Master title style</a:t>
            </a:r>
          </a:p>
        </p:txBody>
      </p:sp>
      <p:sp>
        <p:nvSpPr>
          <p:cNvPr id="3" name="Text Placeholder 2">
            <a:extLst>
              <a:ext uri="{FF2B5EF4-FFF2-40B4-BE49-F238E27FC236}">
                <a16:creationId xmlns:a16="http://schemas.microsoft.com/office/drawing/2014/main" id="{566061B0-083D-A64D-BE06-6BD48C8B8357}"/>
              </a:ext>
            </a:extLst>
          </p:cNvPr>
          <p:cNvSpPr>
            <a:spLocks noGrp="1"/>
          </p:cNvSpPr>
          <p:nvPr>
            <p:ph type="body" idx="1"/>
          </p:nvPr>
        </p:nvSpPr>
        <p:spPr>
          <a:xfrm>
            <a:off x="685800" y="1828800"/>
            <a:ext cx="10817352" cy="4352544"/>
          </a:xfrm>
          <a:prstGeom prst="rect">
            <a:avLst/>
          </a:prstGeom>
        </p:spPr>
        <p:txBody>
          <a:bodyPr vert="horz"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3">
            <a:extLst>
              <a:ext uri="{FF2B5EF4-FFF2-40B4-BE49-F238E27FC236}">
                <a16:creationId xmlns:a16="http://schemas.microsoft.com/office/drawing/2014/main" id="{F956D247-3C63-4B4D-9D8E-FC3B25350A4A}"/>
              </a:ext>
            </a:extLst>
          </p:cNvPr>
          <p:cNvSpPr>
            <a:spLocks noGrp="1"/>
          </p:cNvSpPr>
          <p:nvPr>
            <p:ph type="sldNum" sz="quarter" idx="4"/>
          </p:nvPr>
        </p:nvSpPr>
        <p:spPr>
          <a:xfrm>
            <a:off x="11228832" y="6309360"/>
            <a:ext cx="274320" cy="92333"/>
          </a:xfrm>
          <a:prstGeom prst="rect">
            <a:avLst/>
          </a:prstGeom>
        </p:spPr>
        <p:txBody>
          <a:bodyPr vert="horz" lIns="0" tIns="0" rIns="0" bIns="0" rtlCol="0" anchor="ctr">
            <a:noAutofit/>
          </a:bodyPr>
          <a:lstStyle>
            <a:lvl1pPr algn="r">
              <a:defRPr sz="600" b="0" i="0">
                <a:solidFill>
                  <a:schemeClr val="tx1"/>
                </a:solidFill>
                <a:latin typeface="FuturaNext-Medium" panose="020B0602020204020303" pitchFamily="34" charset="77"/>
              </a:defRPr>
            </a:lvl1pPr>
          </a:lstStyle>
          <a:p>
            <a:fld id="{58B792A5-9BAE-6942-BFE1-9FCDB51EA51E}" type="slidenum">
              <a:rPr lang="en-US" smtClean="0"/>
              <a:pPr/>
              <a:t>‹#›</a:t>
            </a:fld>
            <a:endParaRPr lang="en-US" dirty="0"/>
          </a:p>
        </p:txBody>
      </p:sp>
    </p:spTree>
    <p:extLst>
      <p:ext uri="{BB962C8B-B14F-4D97-AF65-F5344CB8AC3E}">
        <p14:creationId xmlns:p14="http://schemas.microsoft.com/office/powerpoint/2010/main" val="363897208"/>
      </p:ext>
    </p:extLst>
  </p:cSld>
  <p:clrMap bg1="lt1" tx1="dk1" bg2="lt2" tx2="dk2" accent1="accent1" accent2="accent2" accent3="accent3" accent4="accent4" accent5="accent5" accent6="accent6" hlink="hlink" folHlink="folHlink"/>
  <p:sldLayoutIdLst>
    <p:sldLayoutId id="2147483738" r:id="rId1"/>
    <p:sldLayoutId id="2147483671" r:id="rId2"/>
    <p:sldLayoutId id="2147483741" r:id="rId3"/>
  </p:sldLayoutIdLst>
  <p:hf hdr="0" ftr="0" dt="0"/>
  <p:txStyles>
    <p:titleStyle>
      <a:lvl1pPr algn="l" defTabSz="914400" rtl="0" eaLnBrk="1" latinLnBrk="0" hangingPunct="1">
        <a:lnSpc>
          <a:spcPct val="100000"/>
        </a:lnSpc>
        <a:spcBef>
          <a:spcPct val="0"/>
        </a:spcBef>
        <a:buNone/>
        <a:defRPr sz="2300" b="0" i="0" kern="1200">
          <a:solidFill>
            <a:schemeClr val="tx1"/>
          </a:solidFill>
          <a:latin typeface="FuturaNext-Medium" panose="020B0602020204020303" pitchFamily="34" charset="77"/>
          <a:ea typeface="+mj-ea"/>
          <a:cs typeface="+mj-cs"/>
        </a:defRPr>
      </a:lvl1pPr>
    </p:titleStyle>
    <p:bodyStyle>
      <a:lvl1pPr marL="342900" indent="-342900" algn="l" defTabSz="914400" rtl="0" eaLnBrk="1" latinLnBrk="0" hangingPunct="1">
        <a:lnSpc>
          <a:spcPts val="3600"/>
        </a:lnSpc>
        <a:spcBef>
          <a:spcPts val="0"/>
        </a:spcBef>
        <a:buFont typeface="+mj-lt"/>
        <a:buAutoNum type="arabicPeriod"/>
        <a:defRPr sz="1800" b="0" i="0" kern="1200">
          <a:solidFill>
            <a:schemeClr val="tx1"/>
          </a:solidFill>
          <a:latin typeface="Futura Next Book" panose="020B0502020204020303" pitchFamily="34" charset="77"/>
          <a:ea typeface="+mn-ea"/>
          <a:cs typeface="+mn-cs"/>
        </a:defRPr>
      </a:lvl1pPr>
      <a:lvl2pPr marL="690563" indent="-342900" algn="l" defTabSz="914400" rtl="0" eaLnBrk="1" latinLnBrk="0" hangingPunct="1">
        <a:lnSpc>
          <a:spcPts val="3600"/>
        </a:lnSpc>
        <a:spcBef>
          <a:spcPts val="0"/>
        </a:spcBef>
        <a:buFont typeface="+mj-lt"/>
        <a:buAutoNum type="arabicPeriod"/>
        <a:tabLst/>
        <a:defRPr sz="1800" b="0" i="0" kern="1200">
          <a:solidFill>
            <a:schemeClr val="tx1"/>
          </a:solidFill>
          <a:latin typeface="Futura Next Book" panose="020B0502020204020303" pitchFamily="34" charset="77"/>
          <a:ea typeface="+mn-ea"/>
          <a:cs typeface="+mn-cs"/>
        </a:defRPr>
      </a:lvl2pPr>
      <a:lvl3pPr marL="1031875" indent="-341313" algn="l" defTabSz="914400" rtl="0" eaLnBrk="1" latinLnBrk="0" hangingPunct="1">
        <a:lnSpc>
          <a:spcPts val="3600"/>
        </a:lnSpc>
        <a:spcBef>
          <a:spcPts val="0"/>
        </a:spcBef>
        <a:buFont typeface="+mj-lt"/>
        <a:buAutoNum type="arabicPeriod"/>
        <a:tabLst/>
        <a:defRPr sz="1800" b="0" i="0" kern="1200">
          <a:solidFill>
            <a:schemeClr val="tx1"/>
          </a:solidFill>
          <a:latin typeface="Futura Next Book" panose="020B0502020204020303" pitchFamily="34" charset="77"/>
          <a:ea typeface="+mn-ea"/>
          <a:cs typeface="+mn-cs"/>
        </a:defRPr>
      </a:lvl3pPr>
      <a:lvl4pPr marL="1373188" indent="-341313" algn="l" defTabSz="914400" rtl="0" eaLnBrk="1" latinLnBrk="0" hangingPunct="1">
        <a:lnSpc>
          <a:spcPts val="3600"/>
        </a:lnSpc>
        <a:spcBef>
          <a:spcPts val="0"/>
        </a:spcBef>
        <a:buFont typeface="+mj-lt"/>
        <a:buAutoNum type="arabicPeriod"/>
        <a:tabLst/>
        <a:defRPr sz="1800" b="0" i="0" kern="1200">
          <a:solidFill>
            <a:schemeClr val="tx1"/>
          </a:solidFill>
          <a:latin typeface="Futura Next Book" panose="020B0502020204020303" pitchFamily="34" charset="77"/>
          <a:ea typeface="+mn-ea"/>
          <a:cs typeface="+mn-cs"/>
        </a:defRPr>
      </a:lvl4pPr>
      <a:lvl5pPr marL="1714500" indent="-341313" algn="l" defTabSz="914400" rtl="0" eaLnBrk="1" latinLnBrk="0" hangingPunct="1">
        <a:lnSpc>
          <a:spcPts val="3600"/>
        </a:lnSpc>
        <a:spcBef>
          <a:spcPts val="0"/>
        </a:spcBef>
        <a:buFont typeface="+mj-lt"/>
        <a:buAutoNum type="arabicPeriod"/>
        <a:tabLst/>
        <a:defRPr sz="1800" b="0" i="0" kern="1200">
          <a:solidFill>
            <a:schemeClr val="tx1"/>
          </a:solidFill>
          <a:latin typeface="Futura Next Book" panose="020B0502020204020303"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32" userDrawn="1">
          <p15:clr>
            <a:srgbClr val="F26B43"/>
          </p15:clr>
        </p15:guide>
        <p15:guide id="2" pos="432" userDrawn="1">
          <p15:clr>
            <a:srgbClr val="F26B43"/>
          </p15:clr>
        </p15:guide>
        <p15:guide id="3" pos="7248" userDrawn="1">
          <p15:clr>
            <a:srgbClr val="F26B43"/>
          </p15:clr>
        </p15:guide>
        <p15:guide id="4" pos="768" userDrawn="1">
          <p15:clr>
            <a:srgbClr val="F26B43"/>
          </p15:clr>
        </p15:guide>
        <p15:guide id="5" pos="1008" userDrawn="1">
          <p15:clr>
            <a:srgbClr val="F26B43"/>
          </p15:clr>
        </p15:guide>
        <p15:guide id="6" pos="1368" userDrawn="1">
          <p15:clr>
            <a:srgbClr val="F26B43"/>
          </p15:clr>
        </p15:guide>
        <p15:guide id="7" pos="1608" userDrawn="1">
          <p15:clr>
            <a:srgbClr val="F26B43"/>
          </p15:clr>
        </p15:guide>
        <p15:guide id="8" pos="1944" userDrawn="1">
          <p15:clr>
            <a:srgbClr val="F26B43"/>
          </p15:clr>
        </p15:guide>
        <p15:guide id="9" pos="2184" userDrawn="1">
          <p15:clr>
            <a:srgbClr val="F26B43"/>
          </p15:clr>
        </p15:guide>
        <p15:guide id="10" pos="2544" userDrawn="1">
          <p15:clr>
            <a:srgbClr val="F26B43"/>
          </p15:clr>
        </p15:guide>
        <p15:guide id="11" pos="2784" userDrawn="1">
          <p15:clr>
            <a:srgbClr val="F26B43"/>
          </p15:clr>
        </p15:guide>
        <p15:guide id="12" pos="3120" userDrawn="1">
          <p15:clr>
            <a:srgbClr val="F26B43"/>
          </p15:clr>
        </p15:guide>
        <p15:guide id="13" pos="3360" userDrawn="1">
          <p15:clr>
            <a:srgbClr val="F26B43"/>
          </p15:clr>
        </p15:guide>
        <p15:guide id="14" pos="3720" userDrawn="1">
          <p15:clr>
            <a:srgbClr val="F26B43"/>
          </p15:clr>
        </p15:guide>
        <p15:guide id="15" pos="3960" userDrawn="1">
          <p15:clr>
            <a:srgbClr val="F26B43"/>
          </p15:clr>
        </p15:guide>
        <p15:guide id="16" pos="4320" userDrawn="1">
          <p15:clr>
            <a:srgbClr val="F26B43"/>
          </p15:clr>
        </p15:guide>
        <p15:guide id="17" pos="4560" userDrawn="1">
          <p15:clr>
            <a:srgbClr val="F26B43"/>
          </p15:clr>
        </p15:guide>
        <p15:guide id="18" pos="4896" userDrawn="1">
          <p15:clr>
            <a:srgbClr val="F26B43"/>
          </p15:clr>
        </p15:guide>
        <p15:guide id="19" pos="5136" userDrawn="1">
          <p15:clr>
            <a:srgbClr val="F26B43"/>
          </p15:clr>
        </p15:guide>
        <p15:guide id="20" pos="5496" userDrawn="1">
          <p15:clr>
            <a:srgbClr val="F26B43"/>
          </p15:clr>
        </p15:guide>
        <p15:guide id="21" pos="5736" userDrawn="1">
          <p15:clr>
            <a:srgbClr val="F26B43"/>
          </p15:clr>
        </p15:guide>
        <p15:guide id="22" pos="6072" userDrawn="1">
          <p15:clr>
            <a:srgbClr val="F26B43"/>
          </p15:clr>
        </p15:guide>
        <p15:guide id="23" pos="6312" userDrawn="1">
          <p15:clr>
            <a:srgbClr val="F26B43"/>
          </p15:clr>
        </p15:guide>
        <p15:guide id="24" pos="6672" userDrawn="1">
          <p15:clr>
            <a:srgbClr val="F26B43"/>
          </p15:clr>
        </p15:guide>
        <p15:guide id="25" pos="6912" userDrawn="1">
          <p15:clr>
            <a:srgbClr val="F26B43"/>
          </p15:clr>
        </p15:guide>
        <p15:guide id="26" orient="horz" pos="3888"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FA58C55-5C98-474D-AAB2-750B5D2B3443}"/>
              </a:ext>
            </a:extLst>
          </p:cNvPr>
          <p:cNvSpPr>
            <a:spLocks noGrp="1"/>
          </p:cNvSpPr>
          <p:nvPr>
            <p:ph type="title"/>
          </p:nvPr>
        </p:nvSpPr>
        <p:spPr>
          <a:xfrm>
            <a:off x="685800" y="685800"/>
            <a:ext cx="10817352" cy="640080"/>
          </a:xfrm>
          <a:prstGeom prst="rect">
            <a:avLst/>
          </a:prstGeom>
        </p:spPr>
        <p:txBody>
          <a:bodyPr vert="horz" lIns="0" tIns="0" rIns="0" bIns="0" rtlCol="0" anchor="t">
            <a:noAutofit/>
          </a:bodyPr>
          <a:lstStyle/>
          <a:p>
            <a:r>
              <a:rPr lang="en-US"/>
              <a:t>Click to edit Master title style</a:t>
            </a:r>
          </a:p>
        </p:txBody>
      </p:sp>
      <p:sp>
        <p:nvSpPr>
          <p:cNvPr id="3" name="Text Placeholder 2">
            <a:extLst>
              <a:ext uri="{FF2B5EF4-FFF2-40B4-BE49-F238E27FC236}">
                <a16:creationId xmlns:a16="http://schemas.microsoft.com/office/drawing/2014/main" id="{566061B0-083D-A64D-BE06-6BD48C8B8357}"/>
              </a:ext>
            </a:extLst>
          </p:cNvPr>
          <p:cNvSpPr>
            <a:spLocks noGrp="1"/>
          </p:cNvSpPr>
          <p:nvPr>
            <p:ph type="body" idx="1"/>
          </p:nvPr>
        </p:nvSpPr>
        <p:spPr>
          <a:xfrm>
            <a:off x="685800" y="1828800"/>
            <a:ext cx="10817352" cy="4352544"/>
          </a:xfrm>
          <a:prstGeom prst="rect">
            <a:avLst/>
          </a:prstGeom>
        </p:spPr>
        <p:txBody>
          <a:bodyPr vert="horz"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3">
            <a:extLst>
              <a:ext uri="{FF2B5EF4-FFF2-40B4-BE49-F238E27FC236}">
                <a16:creationId xmlns:a16="http://schemas.microsoft.com/office/drawing/2014/main" id="{DE71633F-89C2-D443-A783-E6D80E402F40}"/>
              </a:ext>
            </a:extLst>
          </p:cNvPr>
          <p:cNvSpPr>
            <a:spLocks noGrp="1"/>
          </p:cNvSpPr>
          <p:nvPr>
            <p:ph type="sldNum" sz="quarter" idx="4"/>
          </p:nvPr>
        </p:nvSpPr>
        <p:spPr>
          <a:xfrm>
            <a:off x="11228832" y="6309360"/>
            <a:ext cx="274320" cy="92333"/>
          </a:xfrm>
          <a:prstGeom prst="rect">
            <a:avLst/>
          </a:prstGeom>
        </p:spPr>
        <p:txBody>
          <a:bodyPr vert="horz" lIns="0" tIns="0" rIns="0" bIns="0" rtlCol="0" anchor="ctr">
            <a:noAutofit/>
          </a:bodyPr>
          <a:lstStyle>
            <a:lvl1pPr algn="r">
              <a:defRPr sz="600" b="0" i="0">
                <a:solidFill>
                  <a:schemeClr val="bg1"/>
                </a:solidFill>
                <a:latin typeface="FuturaNext-Medium" panose="020B0602020204020303" pitchFamily="34" charset="77"/>
              </a:defRPr>
            </a:lvl1pPr>
          </a:lstStyle>
          <a:p>
            <a:fld id="{58B792A5-9BAE-6942-BFE1-9FCDB51EA51E}" type="slidenum">
              <a:rPr lang="en-US" smtClean="0"/>
              <a:pPr/>
              <a:t>‹#›</a:t>
            </a:fld>
            <a:endParaRPr lang="en-US" dirty="0"/>
          </a:p>
        </p:txBody>
      </p:sp>
    </p:spTree>
    <p:extLst>
      <p:ext uri="{BB962C8B-B14F-4D97-AF65-F5344CB8AC3E}">
        <p14:creationId xmlns:p14="http://schemas.microsoft.com/office/powerpoint/2010/main" val="907547255"/>
      </p:ext>
    </p:extLst>
  </p:cSld>
  <p:clrMap bg1="lt1" tx1="dk1" bg2="lt2" tx2="dk2" accent1="accent1" accent2="accent2" accent3="accent3" accent4="accent4" accent5="accent5" accent6="accent6" hlink="hlink" folHlink="folHlink"/>
  <p:sldLayoutIdLst>
    <p:sldLayoutId id="2147483712" r:id="rId1"/>
    <p:sldLayoutId id="2147483713" r:id="rId2"/>
    <p:sldLayoutId id="2147483714" r:id="rId3"/>
    <p:sldLayoutId id="2147483715" r:id="rId4"/>
    <p:sldLayoutId id="2147483716" r:id="rId5"/>
    <p:sldLayoutId id="2147483742" r:id="rId6"/>
    <p:sldLayoutId id="2147483743" r:id="rId7"/>
    <p:sldLayoutId id="2147483740" r:id="rId8"/>
    <p:sldLayoutId id="2147483744" r:id="rId9"/>
    <p:sldLayoutId id="2147483681" r:id="rId10"/>
  </p:sldLayoutIdLst>
  <p:hf hdr="0" ftr="0" dt="0"/>
  <p:txStyles>
    <p:titleStyle>
      <a:lvl1pPr algn="l" defTabSz="914400" rtl="0" eaLnBrk="1" latinLnBrk="0" hangingPunct="1">
        <a:lnSpc>
          <a:spcPct val="100000"/>
        </a:lnSpc>
        <a:spcBef>
          <a:spcPct val="0"/>
        </a:spcBef>
        <a:buNone/>
        <a:defRPr sz="2300" b="0" i="0" kern="1200">
          <a:solidFill>
            <a:schemeClr val="tx1"/>
          </a:solidFill>
          <a:latin typeface="FuturaNext-Medium" panose="020B0602020204020303" pitchFamily="34" charset="77"/>
          <a:ea typeface="+mj-ea"/>
          <a:cs typeface="+mj-cs"/>
        </a:defRPr>
      </a:lvl1pPr>
    </p:titleStyle>
    <p:bodyStyle>
      <a:lvl1pPr marL="342900" indent="-342900" algn="l" defTabSz="914400" rtl="0" eaLnBrk="1" latinLnBrk="0" hangingPunct="1">
        <a:lnSpc>
          <a:spcPts val="3600"/>
        </a:lnSpc>
        <a:spcBef>
          <a:spcPts val="0"/>
        </a:spcBef>
        <a:buFont typeface="+mj-lt"/>
        <a:buAutoNum type="arabicPeriod"/>
        <a:defRPr sz="1800" kern="1200">
          <a:solidFill>
            <a:schemeClr val="tx1"/>
          </a:solidFill>
          <a:latin typeface="+mn-lt"/>
          <a:ea typeface="+mn-ea"/>
          <a:cs typeface="+mn-cs"/>
        </a:defRPr>
      </a:lvl1pPr>
      <a:lvl2pPr marL="690563" indent="-342900" algn="l" defTabSz="914400" rtl="0" eaLnBrk="1" latinLnBrk="0" hangingPunct="1">
        <a:lnSpc>
          <a:spcPts val="3600"/>
        </a:lnSpc>
        <a:spcBef>
          <a:spcPts val="0"/>
        </a:spcBef>
        <a:buFont typeface="+mj-lt"/>
        <a:buAutoNum type="arabicPeriod"/>
        <a:tabLst/>
        <a:defRPr sz="1800" kern="1200">
          <a:solidFill>
            <a:schemeClr val="tx1"/>
          </a:solidFill>
          <a:latin typeface="+mn-lt"/>
          <a:ea typeface="+mn-ea"/>
          <a:cs typeface="+mn-cs"/>
        </a:defRPr>
      </a:lvl2pPr>
      <a:lvl3pPr marL="1031875" indent="-341313" algn="l" defTabSz="914400" rtl="0" eaLnBrk="1" latinLnBrk="0" hangingPunct="1">
        <a:lnSpc>
          <a:spcPts val="3600"/>
        </a:lnSpc>
        <a:spcBef>
          <a:spcPts val="0"/>
        </a:spcBef>
        <a:buFont typeface="+mj-lt"/>
        <a:buAutoNum type="arabicPeriod"/>
        <a:tabLst/>
        <a:defRPr sz="1800" kern="1200">
          <a:solidFill>
            <a:schemeClr val="tx1"/>
          </a:solidFill>
          <a:latin typeface="+mn-lt"/>
          <a:ea typeface="+mn-ea"/>
          <a:cs typeface="+mn-cs"/>
        </a:defRPr>
      </a:lvl3pPr>
      <a:lvl4pPr marL="1373188" indent="-341313" algn="l" defTabSz="914400" rtl="0" eaLnBrk="1" latinLnBrk="0" hangingPunct="1">
        <a:lnSpc>
          <a:spcPts val="3600"/>
        </a:lnSpc>
        <a:spcBef>
          <a:spcPts val="0"/>
        </a:spcBef>
        <a:buFont typeface="+mj-lt"/>
        <a:buAutoNum type="arabicPeriod"/>
        <a:tabLst/>
        <a:defRPr sz="1800" kern="1200">
          <a:solidFill>
            <a:schemeClr val="tx1"/>
          </a:solidFill>
          <a:latin typeface="+mn-lt"/>
          <a:ea typeface="+mn-ea"/>
          <a:cs typeface="+mn-cs"/>
        </a:defRPr>
      </a:lvl4pPr>
      <a:lvl5pPr marL="1714500" indent="-341313" algn="l" defTabSz="914400" rtl="0" eaLnBrk="1" latinLnBrk="0" hangingPunct="1">
        <a:lnSpc>
          <a:spcPts val="3600"/>
        </a:lnSpc>
        <a:spcBef>
          <a:spcPts val="0"/>
        </a:spcBef>
        <a:buFont typeface="+mj-lt"/>
        <a:buAutoNum type="arabicPeriod"/>
        <a:tabLst/>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32">
          <p15:clr>
            <a:srgbClr val="F26B43"/>
          </p15:clr>
        </p15:guide>
        <p15:guide id="2" pos="432">
          <p15:clr>
            <a:srgbClr val="F26B43"/>
          </p15:clr>
        </p15:guide>
        <p15:guide id="3" pos="7248">
          <p15:clr>
            <a:srgbClr val="F26B43"/>
          </p15:clr>
        </p15:guide>
        <p15:guide id="4" pos="768">
          <p15:clr>
            <a:srgbClr val="F26B43"/>
          </p15:clr>
        </p15:guide>
        <p15:guide id="5" pos="1008">
          <p15:clr>
            <a:srgbClr val="F26B43"/>
          </p15:clr>
        </p15:guide>
        <p15:guide id="6" pos="1368">
          <p15:clr>
            <a:srgbClr val="F26B43"/>
          </p15:clr>
        </p15:guide>
        <p15:guide id="7" pos="1608">
          <p15:clr>
            <a:srgbClr val="F26B43"/>
          </p15:clr>
        </p15:guide>
        <p15:guide id="8" pos="1944">
          <p15:clr>
            <a:srgbClr val="F26B43"/>
          </p15:clr>
        </p15:guide>
        <p15:guide id="9" pos="2184">
          <p15:clr>
            <a:srgbClr val="F26B43"/>
          </p15:clr>
        </p15:guide>
        <p15:guide id="10" pos="2544">
          <p15:clr>
            <a:srgbClr val="F26B43"/>
          </p15:clr>
        </p15:guide>
        <p15:guide id="11" pos="2784">
          <p15:clr>
            <a:srgbClr val="F26B43"/>
          </p15:clr>
        </p15:guide>
        <p15:guide id="12" pos="3120">
          <p15:clr>
            <a:srgbClr val="F26B43"/>
          </p15:clr>
        </p15:guide>
        <p15:guide id="13" pos="3360">
          <p15:clr>
            <a:srgbClr val="F26B43"/>
          </p15:clr>
        </p15:guide>
        <p15:guide id="14" pos="3720">
          <p15:clr>
            <a:srgbClr val="F26B43"/>
          </p15:clr>
        </p15:guide>
        <p15:guide id="15" pos="3960">
          <p15:clr>
            <a:srgbClr val="F26B43"/>
          </p15:clr>
        </p15:guide>
        <p15:guide id="16" pos="4320">
          <p15:clr>
            <a:srgbClr val="F26B43"/>
          </p15:clr>
        </p15:guide>
        <p15:guide id="17" pos="4560">
          <p15:clr>
            <a:srgbClr val="F26B43"/>
          </p15:clr>
        </p15:guide>
        <p15:guide id="18" pos="4896">
          <p15:clr>
            <a:srgbClr val="F26B43"/>
          </p15:clr>
        </p15:guide>
        <p15:guide id="19" pos="5136">
          <p15:clr>
            <a:srgbClr val="F26B43"/>
          </p15:clr>
        </p15:guide>
        <p15:guide id="20" pos="5496">
          <p15:clr>
            <a:srgbClr val="F26B43"/>
          </p15:clr>
        </p15:guide>
        <p15:guide id="21" pos="5736">
          <p15:clr>
            <a:srgbClr val="F26B43"/>
          </p15:clr>
        </p15:guide>
        <p15:guide id="22" pos="6072">
          <p15:clr>
            <a:srgbClr val="F26B43"/>
          </p15:clr>
        </p15:guide>
        <p15:guide id="23" pos="6312">
          <p15:clr>
            <a:srgbClr val="F26B43"/>
          </p15:clr>
        </p15:guide>
        <p15:guide id="24" pos="6672">
          <p15:clr>
            <a:srgbClr val="F26B43"/>
          </p15:clr>
        </p15:guide>
        <p15:guide id="25" pos="6912">
          <p15:clr>
            <a:srgbClr val="F26B43"/>
          </p15:clr>
        </p15:guide>
        <p15:guide id="26" orient="horz" pos="3888">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FA58C55-5C98-474D-AAB2-750B5D2B3443}"/>
              </a:ext>
            </a:extLst>
          </p:cNvPr>
          <p:cNvSpPr>
            <a:spLocks noGrp="1"/>
          </p:cNvSpPr>
          <p:nvPr>
            <p:ph type="title"/>
          </p:nvPr>
        </p:nvSpPr>
        <p:spPr>
          <a:xfrm>
            <a:off x="685800" y="685800"/>
            <a:ext cx="10817352" cy="640080"/>
          </a:xfrm>
          <a:prstGeom prst="rect">
            <a:avLst/>
          </a:prstGeom>
        </p:spPr>
        <p:txBody>
          <a:bodyPr vert="horz" lIns="0" tIns="0" rIns="0" bIns="0" rtlCol="0" anchor="t">
            <a:noAutofit/>
          </a:bodyPr>
          <a:lstStyle/>
          <a:p>
            <a:r>
              <a:rPr lang="en-US"/>
              <a:t>Click to edit Master title style</a:t>
            </a:r>
          </a:p>
        </p:txBody>
      </p:sp>
      <p:sp>
        <p:nvSpPr>
          <p:cNvPr id="3" name="Text Placeholder 2">
            <a:extLst>
              <a:ext uri="{FF2B5EF4-FFF2-40B4-BE49-F238E27FC236}">
                <a16:creationId xmlns:a16="http://schemas.microsoft.com/office/drawing/2014/main" id="{566061B0-083D-A64D-BE06-6BD48C8B8357}"/>
              </a:ext>
            </a:extLst>
          </p:cNvPr>
          <p:cNvSpPr>
            <a:spLocks noGrp="1"/>
          </p:cNvSpPr>
          <p:nvPr>
            <p:ph type="body" idx="1"/>
          </p:nvPr>
        </p:nvSpPr>
        <p:spPr>
          <a:xfrm>
            <a:off x="685800" y="1828800"/>
            <a:ext cx="10817352" cy="4352544"/>
          </a:xfrm>
          <a:prstGeom prst="rect">
            <a:avLst/>
          </a:prstGeom>
        </p:spPr>
        <p:txBody>
          <a:bodyPr vert="horz"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3">
            <a:extLst>
              <a:ext uri="{FF2B5EF4-FFF2-40B4-BE49-F238E27FC236}">
                <a16:creationId xmlns:a16="http://schemas.microsoft.com/office/drawing/2014/main" id="{B9E9B580-C7EC-734A-A84D-D97940BC18C2}"/>
              </a:ext>
            </a:extLst>
          </p:cNvPr>
          <p:cNvSpPr>
            <a:spLocks noGrp="1"/>
          </p:cNvSpPr>
          <p:nvPr>
            <p:ph type="sldNum" sz="quarter" idx="4"/>
          </p:nvPr>
        </p:nvSpPr>
        <p:spPr>
          <a:xfrm>
            <a:off x="11228832" y="6309360"/>
            <a:ext cx="274320" cy="92333"/>
          </a:xfrm>
          <a:prstGeom prst="rect">
            <a:avLst/>
          </a:prstGeom>
        </p:spPr>
        <p:txBody>
          <a:bodyPr vert="horz" lIns="0" tIns="0" rIns="0" bIns="0" rtlCol="0" anchor="ctr">
            <a:noAutofit/>
          </a:bodyPr>
          <a:lstStyle>
            <a:lvl1pPr algn="r">
              <a:defRPr sz="600" b="0" i="0">
                <a:solidFill>
                  <a:schemeClr val="tx1"/>
                </a:solidFill>
                <a:latin typeface="FuturaNext-Medium" panose="020B0602020204020303" pitchFamily="34" charset="77"/>
              </a:defRPr>
            </a:lvl1pPr>
          </a:lstStyle>
          <a:p>
            <a:fld id="{58B792A5-9BAE-6942-BFE1-9FCDB51EA51E}" type="slidenum">
              <a:rPr lang="en-US" smtClean="0"/>
              <a:pPr/>
              <a:t>‹#›</a:t>
            </a:fld>
            <a:endParaRPr lang="en-US" dirty="0"/>
          </a:p>
        </p:txBody>
      </p:sp>
    </p:spTree>
    <p:extLst>
      <p:ext uri="{BB962C8B-B14F-4D97-AF65-F5344CB8AC3E}">
        <p14:creationId xmlns:p14="http://schemas.microsoft.com/office/powerpoint/2010/main" val="1551182555"/>
      </p:ext>
    </p:extLst>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Lst>
  <p:hf hdr="0" ftr="0" dt="0"/>
  <p:txStyles>
    <p:titleStyle>
      <a:lvl1pPr algn="l" defTabSz="914400" rtl="0" eaLnBrk="1" latinLnBrk="0" hangingPunct="1">
        <a:lnSpc>
          <a:spcPct val="100000"/>
        </a:lnSpc>
        <a:spcBef>
          <a:spcPct val="0"/>
        </a:spcBef>
        <a:buNone/>
        <a:defRPr sz="2300" b="0" i="0" kern="1200">
          <a:solidFill>
            <a:schemeClr val="tx1"/>
          </a:solidFill>
          <a:latin typeface="Minion Pro" panose="02040503050306020203" pitchFamily="18" charset="0"/>
          <a:ea typeface="+mj-ea"/>
          <a:cs typeface="+mj-cs"/>
        </a:defRPr>
      </a:lvl1pPr>
    </p:titleStyle>
    <p:bodyStyle>
      <a:lvl1pPr marL="342900" indent="-342900" algn="l" defTabSz="914400" rtl="0" eaLnBrk="1" latinLnBrk="0" hangingPunct="1">
        <a:lnSpc>
          <a:spcPts val="3600"/>
        </a:lnSpc>
        <a:spcBef>
          <a:spcPts val="0"/>
        </a:spcBef>
        <a:buFont typeface="+mj-lt"/>
        <a:buAutoNum type="arabicPeriod"/>
        <a:defRPr sz="1800" kern="1200">
          <a:solidFill>
            <a:schemeClr val="tx1"/>
          </a:solidFill>
          <a:latin typeface="+mn-lt"/>
          <a:ea typeface="+mn-ea"/>
          <a:cs typeface="+mn-cs"/>
        </a:defRPr>
      </a:lvl1pPr>
      <a:lvl2pPr marL="690563" indent="-342900" algn="l" defTabSz="914400" rtl="0" eaLnBrk="1" latinLnBrk="0" hangingPunct="1">
        <a:lnSpc>
          <a:spcPts val="3600"/>
        </a:lnSpc>
        <a:spcBef>
          <a:spcPts val="0"/>
        </a:spcBef>
        <a:buFont typeface="+mj-lt"/>
        <a:buAutoNum type="arabicPeriod"/>
        <a:tabLst/>
        <a:defRPr sz="1800" kern="1200">
          <a:solidFill>
            <a:schemeClr val="tx1"/>
          </a:solidFill>
          <a:latin typeface="+mn-lt"/>
          <a:ea typeface="+mn-ea"/>
          <a:cs typeface="+mn-cs"/>
        </a:defRPr>
      </a:lvl2pPr>
      <a:lvl3pPr marL="1031875" indent="-341313" algn="l" defTabSz="914400" rtl="0" eaLnBrk="1" latinLnBrk="0" hangingPunct="1">
        <a:lnSpc>
          <a:spcPts val="3600"/>
        </a:lnSpc>
        <a:spcBef>
          <a:spcPts val="0"/>
        </a:spcBef>
        <a:buFont typeface="+mj-lt"/>
        <a:buAutoNum type="arabicPeriod"/>
        <a:tabLst/>
        <a:defRPr sz="1800" kern="1200">
          <a:solidFill>
            <a:schemeClr val="tx1"/>
          </a:solidFill>
          <a:latin typeface="+mn-lt"/>
          <a:ea typeface="+mn-ea"/>
          <a:cs typeface="+mn-cs"/>
        </a:defRPr>
      </a:lvl3pPr>
      <a:lvl4pPr marL="1373188" indent="-341313" algn="l" defTabSz="914400" rtl="0" eaLnBrk="1" latinLnBrk="0" hangingPunct="1">
        <a:lnSpc>
          <a:spcPts val="3600"/>
        </a:lnSpc>
        <a:spcBef>
          <a:spcPts val="0"/>
        </a:spcBef>
        <a:buFont typeface="+mj-lt"/>
        <a:buAutoNum type="arabicPeriod"/>
        <a:tabLst/>
        <a:defRPr sz="1800" kern="1200">
          <a:solidFill>
            <a:schemeClr val="tx1"/>
          </a:solidFill>
          <a:latin typeface="+mn-lt"/>
          <a:ea typeface="+mn-ea"/>
          <a:cs typeface="+mn-cs"/>
        </a:defRPr>
      </a:lvl4pPr>
      <a:lvl5pPr marL="1714500" indent="-341313" algn="l" defTabSz="914400" rtl="0" eaLnBrk="1" latinLnBrk="0" hangingPunct="1">
        <a:lnSpc>
          <a:spcPts val="3600"/>
        </a:lnSpc>
        <a:spcBef>
          <a:spcPts val="0"/>
        </a:spcBef>
        <a:buFont typeface="+mj-lt"/>
        <a:buAutoNum type="arabicPeriod"/>
        <a:tabLst/>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32">
          <p15:clr>
            <a:srgbClr val="F26B43"/>
          </p15:clr>
        </p15:guide>
        <p15:guide id="2" pos="432">
          <p15:clr>
            <a:srgbClr val="F26B43"/>
          </p15:clr>
        </p15:guide>
        <p15:guide id="3" pos="7248">
          <p15:clr>
            <a:srgbClr val="F26B43"/>
          </p15:clr>
        </p15:guide>
        <p15:guide id="4" pos="768">
          <p15:clr>
            <a:srgbClr val="F26B43"/>
          </p15:clr>
        </p15:guide>
        <p15:guide id="5" pos="1008">
          <p15:clr>
            <a:srgbClr val="F26B43"/>
          </p15:clr>
        </p15:guide>
        <p15:guide id="6" pos="1368">
          <p15:clr>
            <a:srgbClr val="F26B43"/>
          </p15:clr>
        </p15:guide>
        <p15:guide id="7" pos="1608">
          <p15:clr>
            <a:srgbClr val="F26B43"/>
          </p15:clr>
        </p15:guide>
        <p15:guide id="8" pos="1944">
          <p15:clr>
            <a:srgbClr val="F26B43"/>
          </p15:clr>
        </p15:guide>
        <p15:guide id="9" pos="2184">
          <p15:clr>
            <a:srgbClr val="F26B43"/>
          </p15:clr>
        </p15:guide>
        <p15:guide id="10" pos="2544">
          <p15:clr>
            <a:srgbClr val="F26B43"/>
          </p15:clr>
        </p15:guide>
        <p15:guide id="11" pos="2784">
          <p15:clr>
            <a:srgbClr val="F26B43"/>
          </p15:clr>
        </p15:guide>
        <p15:guide id="12" pos="3120">
          <p15:clr>
            <a:srgbClr val="F26B43"/>
          </p15:clr>
        </p15:guide>
        <p15:guide id="13" pos="3360">
          <p15:clr>
            <a:srgbClr val="F26B43"/>
          </p15:clr>
        </p15:guide>
        <p15:guide id="14" pos="3720">
          <p15:clr>
            <a:srgbClr val="F26B43"/>
          </p15:clr>
        </p15:guide>
        <p15:guide id="15" pos="3960">
          <p15:clr>
            <a:srgbClr val="F26B43"/>
          </p15:clr>
        </p15:guide>
        <p15:guide id="16" pos="4320">
          <p15:clr>
            <a:srgbClr val="F26B43"/>
          </p15:clr>
        </p15:guide>
        <p15:guide id="17" pos="4560">
          <p15:clr>
            <a:srgbClr val="F26B43"/>
          </p15:clr>
        </p15:guide>
        <p15:guide id="18" pos="4896">
          <p15:clr>
            <a:srgbClr val="F26B43"/>
          </p15:clr>
        </p15:guide>
        <p15:guide id="19" pos="5136">
          <p15:clr>
            <a:srgbClr val="F26B43"/>
          </p15:clr>
        </p15:guide>
        <p15:guide id="20" pos="5496">
          <p15:clr>
            <a:srgbClr val="F26B43"/>
          </p15:clr>
        </p15:guide>
        <p15:guide id="21" pos="5736">
          <p15:clr>
            <a:srgbClr val="F26B43"/>
          </p15:clr>
        </p15:guide>
        <p15:guide id="22" pos="6072">
          <p15:clr>
            <a:srgbClr val="F26B43"/>
          </p15:clr>
        </p15:guide>
        <p15:guide id="23" pos="6312">
          <p15:clr>
            <a:srgbClr val="F26B43"/>
          </p15:clr>
        </p15:guide>
        <p15:guide id="24" pos="6672">
          <p15:clr>
            <a:srgbClr val="F26B43"/>
          </p15:clr>
        </p15:guide>
        <p15:guide id="25" pos="6912">
          <p15:clr>
            <a:srgbClr val="F26B43"/>
          </p15:clr>
        </p15:guide>
        <p15:guide id="26" orient="horz" pos="3888">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FA58C55-5C98-474D-AAB2-750B5D2B3443}"/>
              </a:ext>
            </a:extLst>
          </p:cNvPr>
          <p:cNvSpPr>
            <a:spLocks noGrp="1"/>
          </p:cNvSpPr>
          <p:nvPr>
            <p:ph type="title"/>
          </p:nvPr>
        </p:nvSpPr>
        <p:spPr>
          <a:xfrm>
            <a:off x="685800" y="685800"/>
            <a:ext cx="10817352" cy="640080"/>
          </a:xfrm>
          <a:prstGeom prst="rect">
            <a:avLst/>
          </a:prstGeom>
        </p:spPr>
        <p:txBody>
          <a:bodyPr vert="horz" lIns="0" tIns="0" rIns="0" bIns="0" rtlCol="0" anchor="t">
            <a:noAutofit/>
          </a:bodyPr>
          <a:lstStyle/>
          <a:p>
            <a:r>
              <a:rPr lang="en-US"/>
              <a:t>Click to edit Master title style</a:t>
            </a:r>
          </a:p>
        </p:txBody>
      </p:sp>
      <p:sp>
        <p:nvSpPr>
          <p:cNvPr id="3" name="Text Placeholder 2">
            <a:extLst>
              <a:ext uri="{FF2B5EF4-FFF2-40B4-BE49-F238E27FC236}">
                <a16:creationId xmlns:a16="http://schemas.microsoft.com/office/drawing/2014/main" id="{566061B0-083D-A64D-BE06-6BD48C8B8357}"/>
              </a:ext>
            </a:extLst>
          </p:cNvPr>
          <p:cNvSpPr>
            <a:spLocks noGrp="1"/>
          </p:cNvSpPr>
          <p:nvPr>
            <p:ph type="body" idx="1"/>
          </p:nvPr>
        </p:nvSpPr>
        <p:spPr>
          <a:xfrm>
            <a:off x="685800" y="1828800"/>
            <a:ext cx="10817352" cy="4352544"/>
          </a:xfrm>
          <a:prstGeom prst="rect">
            <a:avLst/>
          </a:prstGeom>
        </p:spPr>
        <p:txBody>
          <a:bodyPr vert="horz"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3">
            <a:extLst>
              <a:ext uri="{FF2B5EF4-FFF2-40B4-BE49-F238E27FC236}">
                <a16:creationId xmlns:a16="http://schemas.microsoft.com/office/drawing/2014/main" id="{61A8965C-3ACE-0E4F-B84D-EFEBB77BE1BD}"/>
              </a:ext>
            </a:extLst>
          </p:cNvPr>
          <p:cNvSpPr>
            <a:spLocks noGrp="1"/>
          </p:cNvSpPr>
          <p:nvPr>
            <p:ph type="sldNum" sz="quarter" idx="4"/>
          </p:nvPr>
        </p:nvSpPr>
        <p:spPr>
          <a:xfrm>
            <a:off x="11228832" y="6309360"/>
            <a:ext cx="274320" cy="92333"/>
          </a:xfrm>
          <a:prstGeom prst="rect">
            <a:avLst/>
          </a:prstGeom>
        </p:spPr>
        <p:txBody>
          <a:bodyPr vert="horz" lIns="0" tIns="0" rIns="0" bIns="0" rtlCol="0" anchor="ctr">
            <a:noAutofit/>
          </a:bodyPr>
          <a:lstStyle>
            <a:lvl1pPr algn="r">
              <a:defRPr sz="600" b="0" i="0">
                <a:solidFill>
                  <a:schemeClr val="tx1"/>
                </a:solidFill>
                <a:latin typeface="FuturaNext-Medium" panose="020B0602020204020303" pitchFamily="34" charset="77"/>
              </a:defRPr>
            </a:lvl1pPr>
          </a:lstStyle>
          <a:p>
            <a:fld id="{58B792A5-9BAE-6942-BFE1-9FCDB51EA51E}" type="slidenum">
              <a:rPr lang="en-US" smtClean="0"/>
              <a:pPr/>
              <a:t>‹#›</a:t>
            </a:fld>
            <a:endParaRPr lang="en-US" dirty="0"/>
          </a:p>
        </p:txBody>
      </p:sp>
    </p:spTree>
    <p:extLst>
      <p:ext uri="{BB962C8B-B14F-4D97-AF65-F5344CB8AC3E}">
        <p14:creationId xmlns:p14="http://schemas.microsoft.com/office/powerpoint/2010/main" val="148973778"/>
      </p:ext>
    </p:extLst>
  </p:cSld>
  <p:clrMap bg1="lt1" tx1="dk1" bg2="lt2" tx2="dk2" accent1="accent1" accent2="accent2" accent3="accent3" accent4="accent4" accent5="accent5" accent6="accent6" hlink="hlink" folHlink="folHlink"/>
  <p:sldLayoutIdLst>
    <p:sldLayoutId id="2147483693" r:id="rId1"/>
    <p:sldLayoutId id="2147483694" r:id="rId2"/>
    <p:sldLayoutId id="2147483695" r:id="rId3"/>
    <p:sldLayoutId id="2147483725" r:id="rId4"/>
    <p:sldLayoutId id="2147483726" r:id="rId5"/>
    <p:sldLayoutId id="2147483727" r:id="rId6"/>
    <p:sldLayoutId id="2147483722" r:id="rId7"/>
    <p:sldLayoutId id="2147483723" r:id="rId8"/>
    <p:sldLayoutId id="2147483724" r:id="rId9"/>
    <p:sldLayoutId id="2147483719" r:id="rId10"/>
    <p:sldLayoutId id="2147483720" r:id="rId11"/>
    <p:sldLayoutId id="2147483721" r:id="rId12"/>
  </p:sldLayoutIdLst>
  <p:hf hdr="0" ftr="0" dt="0"/>
  <p:txStyles>
    <p:titleStyle>
      <a:lvl1pPr algn="l" defTabSz="914400" rtl="0" eaLnBrk="1" latinLnBrk="0" hangingPunct="1">
        <a:lnSpc>
          <a:spcPct val="100000"/>
        </a:lnSpc>
        <a:spcBef>
          <a:spcPct val="0"/>
        </a:spcBef>
        <a:buNone/>
        <a:defRPr sz="2300" b="0" i="0" kern="1200">
          <a:solidFill>
            <a:schemeClr val="tx1"/>
          </a:solidFill>
          <a:latin typeface="FuturaNext-Medium" panose="020B0602020204020303" pitchFamily="34" charset="77"/>
          <a:ea typeface="+mj-ea"/>
          <a:cs typeface="+mj-cs"/>
        </a:defRPr>
      </a:lvl1pPr>
    </p:titleStyle>
    <p:bodyStyle>
      <a:lvl1pPr marL="342900" indent="-342900" algn="l" defTabSz="914400" rtl="0" eaLnBrk="1" latinLnBrk="0" hangingPunct="1">
        <a:lnSpc>
          <a:spcPts val="3600"/>
        </a:lnSpc>
        <a:spcBef>
          <a:spcPts val="0"/>
        </a:spcBef>
        <a:buFont typeface="+mj-lt"/>
        <a:buAutoNum type="arabicPeriod"/>
        <a:defRPr sz="1800" kern="1200">
          <a:solidFill>
            <a:schemeClr val="tx1"/>
          </a:solidFill>
          <a:latin typeface="+mn-lt"/>
          <a:ea typeface="+mn-ea"/>
          <a:cs typeface="+mn-cs"/>
        </a:defRPr>
      </a:lvl1pPr>
      <a:lvl2pPr marL="690563" indent="-342900" algn="l" defTabSz="914400" rtl="0" eaLnBrk="1" latinLnBrk="0" hangingPunct="1">
        <a:lnSpc>
          <a:spcPts val="3600"/>
        </a:lnSpc>
        <a:spcBef>
          <a:spcPts val="0"/>
        </a:spcBef>
        <a:buFont typeface="+mj-lt"/>
        <a:buAutoNum type="arabicPeriod"/>
        <a:tabLst/>
        <a:defRPr sz="1800" kern="1200">
          <a:solidFill>
            <a:schemeClr val="tx1"/>
          </a:solidFill>
          <a:latin typeface="+mn-lt"/>
          <a:ea typeface="+mn-ea"/>
          <a:cs typeface="+mn-cs"/>
        </a:defRPr>
      </a:lvl2pPr>
      <a:lvl3pPr marL="1031875" indent="-341313" algn="l" defTabSz="914400" rtl="0" eaLnBrk="1" latinLnBrk="0" hangingPunct="1">
        <a:lnSpc>
          <a:spcPts val="3600"/>
        </a:lnSpc>
        <a:spcBef>
          <a:spcPts val="0"/>
        </a:spcBef>
        <a:buFont typeface="+mj-lt"/>
        <a:buAutoNum type="arabicPeriod"/>
        <a:tabLst/>
        <a:defRPr sz="1800" kern="1200">
          <a:solidFill>
            <a:schemeClr val="tx1"/>
          </a:solidFill>
          <a:latin typeface="+mn-lt"/>
          <a:ea typeface="+mn-ea"/>
          <a:cs typeface="+mn-cs"/>
        </a:defRPr>
      </a:lvl3pPr>
      <a:lvl4pPr marL="1373188" indent="-341313" algn="l" defTabSz="914400" rtl="0" eaLnBrk="1" latinLnBrk="0" hangingPunct="1">
        <a:lnSpc>
          <a:spcPts val="3600"/>
        </a:lnSpc>
        <a:spcBef>
          <a:spcPts val="0"/>
        </a:spcBef>
        <a:buFont typeface="+mj-lt"/>
        <a:buAutoNum type="arabicPeriod"/>
        <a:tabLst/>
        <a:defRPr sz="1800" kern="1200">
          <a:solidFill>
            <a:schemeClr val="tx1"/>
          </a:solidFill>
          <a:latin typeface="+mn-lt"/>
          <a:ea typeface="+mn-ea"/>
          <a:cs typeface="+mn-cs"/>
        </a:defRPr>
      </a:lvl4pPr>
      <a:lvl5pPr marL="1714500" indent="-341313" algn="l" defTabSz="914400" rtl="0" eaLnBrk="1" latinLnBrk="0" hangingPunct="1">
        <a:lnSpc>
          <a:spcPts val="3600"/>
        </a:lnSpc>
        <a:spcBef>
          <a:spcPts val="0"/>
        </a:spcBef>
        <a:buFont typeface="+mj-lt"/>
        <a:buAutoNum type="arabicPeriod"/>
        <a:tabLst/>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32">
          <p15:clr>
            <a:srgbClr val="F26B43"/>
          </p15:clr>
        </p15:guide>
        <p15:guide id="2" pos="432">
          <p15:clr>
            <a:srgbClr val="F26B43"/>
          </p15:clr>
        </p15:guide>
        <p15:guide id="3" pos="7248">
          <p15:clr>
            <a:srgbClr val="F26B43"/>
          </p15:clr>
        </p15:guide>
        <p15:guide id="4" pos="768">
          <p15:clr>
            <a:srgbClr val="F26B43"/>
          </p15:clr>
        </p15:guide>
        <p15:guide id="5" pos="1008">
          <p15:clr>
            <a:srgbClr val="F26B43"/>
          </p15:clr>
        </p15:guide>
        <p15:guide id="6" pos="1368">
          <p15:clr>
            <a:srgbClr val="F26B43"/>
          </p15:clr>
        </p15:guide>
        <p15:guide id="7" pos="1608">
          <p15:clr>
            <a:srgbClr val="F26B43"/>
          </p15:clr>
        </p15:guide>
        <p15:guide id="8" pos="1944">
          <p15:clr>
            <a:srgbClr val="F26B43"/>
          </p15:clr>
        </p15:guide>
        <p15:guide id="9" pos="2184">
          <p15:clr>
            <a:srgbClr val="F26B43"/>
          </p15:clr>
        </p15:guide>
        <p15:guide id="10" pos="2544">
          <p15:clr>
            <a:srgbClr val="F26B43"/>
          </p15:clr>
        </p15:guide>
        <p15:guide id="11" pos="2784">
          <p15:clr>
            <a:srgbClr val="F26B43"/>
          </p15:clr>
        </p15:guide>
        <p15:guide id="12" pos="3120">
          <p15:clr>
            <a:srgbClr val="F26B43"/>
          </p15:clr>
        </p15:guide>
        <p15:guide id="13" pos="3360">
          <p15:clr>
            <a:srgbClr val="F26B43"/>
          </p15:clr>
        </p15:guide>
        <p15:guide id="14" pos="3720">
          <p15:clr>
            <a:srgbClr val="F26B43"/>
          </p15:clr>
        </p15:guide>
        <p15:guide id="15" pos="3960">
          <p15:clr>
            <a:srgbClr val="F26B43"/>
          </p15:clr>
        </p15:guide>
        <p15:guide id="16" pos="4320">
          <p15:clr>
            <a:srgbClr val="F26B43"/>
          </p15:clr>
        </p15:guide>
        <p15:guide id="17" pos="4560">
          <p15:clr>
            <a:srgbClr val="F26B43"/>
          </p15:clr>
        </p15:guide>
        <p15:guide id="18" pos="4896">
          <p15:clr>
            <a:srgbClr val="F26B43"/>
          </p15:clr>
        </p15:guide>
        <p15:guide id="19" pos="5136">
          <p15:clr>
            <a:srgbClr val="F26B43"/>
          </p15:clr>
        </p15:guide>
        <p15:guide id="20" pos="5496">
          <p15:clr>
            <a:srgbClr val="F26B43"/>
          </p15:clr>
        </p15:guide>
        <p15:guide id="21" pos="5736">
          <p15:clr>
            <a:srgbClr val="F26B43"/>
          </p15:clr>
        </p15:guide>
        <p15:guide id="22" pos="6072">
          <p15:clr>
            <a:srgbClr val="F26B43"/>
          </p15:clr>
        </p15:guide>
        <p15:guide id="23" pos="6312">
          <p15:clr>
            <a:srgbClr val="F26B43"/>
          </p15:clr>
        </p15:guide>
        <p15:guide id="24" pos="6672">
          <p15:clr>
            <a:srgbClr val="F26B43"/>
          </p15:clr>
        </p15:guide>
        <p15:guide id="25" pos="6912">
          <p15:clr>
            <a:srgbClr val="F26B43"/>
          </p15:clr>
        </p15:guide>
        <p15:guide id="26" orient="horz" pos="3888">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FA58C55-5C98-474D-AAB2-750B5D2B3443}"/>
              </a:ext>
            </a:extLst>
          </p:cNvPr>
          <p:cNvSpPr>
            <a:spLocks noGrp="1"/>
          </p:cNvSpPr>
          <p:nvPr>
            <p:ph type="title"/>
          </p:nvPr>
        </p:nvSpPr>
        <p:spPr>
          <a:xfrm>
            <a:off x="685800" y="685800"/>
            <a:ext cx="10817352" cy="640080"/>
          </a:xfrm>
          <a:prstGeom prst="rect">
            <a:avLst/>
          </a:prstGeom>
        </p:spPr>
        <p:txBody>
          <a:bodyPr vert="horz" lIns="0" tIns="0" rIns="0" bIns="0" rtlCol="0" anchor="t">
            <a:noAutofit/>
          </a:bodyPr>
          <a:lstStyle/>
          <a:p>
            <a:r>
              <a:rPr lang="en-US"/>
              <a:t>Click to edit Master title style</a:t>
            </a:r>
          </a:p>
        </p:txBody>
      </p:sp>
      <p:sp>
        <p:nvSpPr>
          <p:cNvPr id="3" name="Text Placeholder 2">
            <a:extLst>
              <a:ext uri="{FF2B5EF4-FFF2-40B4-BE49-F238E27FC236}">
                <a16:creationId xmlns:a16="http://schemas.microsoft.com/office/drawing/2014/main" id="{566061B0-083D-A64D-BE06-6BD48C8B8357}"/>
              </a:ext>
            </a:extLst>
          </p:cNvPr>
          <p:cNvSpPr>
            <a:spLocks noGrp="1"/>
          </p:cNvSpPr>
          <p:nvPr>
            <p:ph type="body" idx="1"/>
          </p:nvPr>
        </p:nvSpPr>
        <p:spPr>
          <a:xfrm>
            <a:off x="685800" y="1828800"/>
            <a:ext cx="10817352" cy="4352544"/>
          </a:xfrm>
          <a:prstGeom prst="rect">
            <a:avLst/>
          </a:prstGeom>
        </p:spPr>
        <p:txBody>
          <a:bodyPr vert="horz"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3">
            <a:extLst>
              <a:ext uri="{FF2B5EF4-FFF2-40B4-BE49-F238E27FC236}">
                <a16:creationId xmlns:a16="http://schemas.microsoft.com/office/drawing/2014/main" id="{BBAB617C-A7C6-DE47-AB0D-FADBA2CA125B}"/>
              </a:ext>
            </a:extLst>
          </p:cNvPr>
          <p:cNvSpPr>
            <a:spLocks noGrp="1"/>
          </p:cNvSpPr>
          <p:nvPr>
            <p:ph type="sldNum" sz="quarter" idx="4"/>
          </p:nvPr>
        </p:nvSpPr>
        <p:spPr>
          <a:xfrm>
            <a:off x="11228832" y="6309360"/>
            <a:ext cx="274320" cy="92333"/>
          </a:xfrm>
          <a:prstGeom prst="rect">
            <a:avLst/>
          </a:prstGeom>
        </p:spPr>
        <p:txBody>
          <a:bodyPr vert="horz" lIns="0" tIns="0" rIns="0" bIns="0" rtlCol="0" anchor="ctr">
            <a:noAutofit/>
          </a:bodyPr>
          <a:lstStyle>
            <a:lvl1pPr algn="r">
              <a:defRPr sz="600" b="0" i="0">
                <a:solidFill>
                  <a:schemeClr val="tx1"/>
                </a:solidFill>
                <a:latin typeface="FuturaNext-Medium" panose="020B0602020204020303" pitchFamily="34" charset="77"/>
              </a:defRPr>
            </a:lvl1pPr>
          </a:lstStyle>
          <a:p>
            <a:fld id="{58B792A5-9BAE-6942-BFE1-9FCDB51EA51E}" type="slidenum">
              <a:rPr lang="en-US" smtClean="0"/>
              <a:pPr/>
              <a:t>‹#›</a:t>
            </a:fld>
            <a:endParaRPr lang="en-US" dirty="0"/>
          </a:p>
        </p:txBody>
      </p:sp>
    </p:spTree>
    <p:extLst>
      <p:ext uri="{BB962C8B-B14F-4D97-AF65-F5344CB8AC3E}">
        <p14:creationId xmlns:p14="http://schemas.microsoft.com/office/powerpoint/2010/main" val="303539961"/>
      </p:ext>
    </p:extLst>
  </p:cSld>
  <p:clrMap bg1="lt1" tx1="dk1" bg2="lt2" tx2="dk2" accent1="accent1" accent2="accent2" accent3="accent3" accent4="accent4" accent5="accent5" accent6="accent6" hlink="hlink" folHlink="folHlink"/>
  <p:sldLayoutIdLst>
    <p:sldLayoutId id="2147483692" r:id="rId1"/>
    <p:sldLayoutId id="2147483700" r:id="rId2"/>
    <p:sldLayoutId id="2147483701" r:id="rId3"/>
    <p:sldLayoutId id="2147483702" r:id="rId4"/>
    <p:sldLayoutId id="2147483718" r:id="rId5"/>
    <p:sldLayoutId id="2147483717" r:id="rId6"/>
    <p:sldLayoutId id="2147483703" r:id="rId7"/>
    <p:sldLayoutId id="2147483704" r:id="rId8"/>
    <p:sldLayoutId id="2147483705" r:id="rId9"/>
    <p:sldLayoutId id="2147483706" r:id="rId10"/>
    <p:sldLayoutId id="2147483707" r:id="rId11"/>
    <p:sldLayoutId id="2147483708" r:id="rId12"/>
    <p:sldLayoutId id="2147483709" r:id="rId13"/>
    <p:sldLayoutId id="2147483730" r:id="rId14"/>
    <p:sldLayoutId id="2147483731" r:id="rId15"/>
    <p:sldLayoutId id="2147483732" r:id="rId16"/>
    <p:sldLayoutId id="2147483733" r:id="rId17"/>
    <p:sldLayoutId id="2147483735" r:id="rId18"/>
  </p:sldLayoutIdLst>
  <p:hf hdr="0" ftr="0" dt="0"/>
  <p:txStyles>
    <p:titleStyle>
      <a:lvl1pPr algn="l" defTabSz="914400" rtl="0" eaLnBrk="1" latinLnBrk="0" hangingPunct="1">
        <a:lnSpc>
          <a:spcPct val="110000"/>
        </a:lnSpc>
        <a:spcBef>
          <a:spcPct val="0"/>
        </a:spcBef>
        <a:buNone/>
        <a:defRPr sz="2300" b="0" i="0" kern="1200">
          <a:solidFill>
            <a:schemeClr val="tx1"/>
          </a:solidFill>
          <a:latin typeface="FuturaNext-Medium" panose="020B0602020204020303" pitchFamily="34" charset="77"/>
          <a:ea typeface="+mj-ea"/>
          <a:cs typeface="+mj-cs"/>
        </a:defRPr>
      </a:lvl1pPr>
    </p:titleStyle>
    <p:bodyStyle>
      <a:lvl1pPr marL="0" indent="0" algn="l" defTabSz="914400" rtl="0" eaLnBrk="1" latinLnBrk="0" hangingPunct="1">
        <a:lnSpc>
          <a:spcPts val="2200"/>
        </a:lnSpc>
        <a:spcBef>
          <a:spcPts val="0"/>
        </a:spcBef>
        <a:buFontTx/>
        <a:buNone/>
        <a:defRPr sz="1400" kern="1200">
          <a:solidFill>
            <a:schemeClr val="tx1"/>
          </a:solidFill>
          <a:latin typeface="+mn-lt"/>
          <a:ea typeface="+mn-ea"/>
          <a:cs typeface="+mn-cs"/>
        </a:defRPr>
      </a:lvl1pPr>
      <a:lvl2pPr marL="171450" indent="-165100" algn="l" defTabSz="914400" rtl="0" eaLnBrk="1" latinLnBrk="0" hangingPunct="1">
        <a:lnSpc>
          <a:spcPts val="2200"/>
        </a:lnSpc>
        <a:spcBef>
          <a:spcPts val="0"/>
        </a:spcBef>
        <a:buFont typeface="Arial" panose="020B0604020202020204" pitchFamily="34" charset="0"/>
        <a:buChar char="•"/>
        <a:tabLst/>
        <a:defRPr sz="1400" kern="1200">
          <a:solidFill>
            <a:schemeClr val="tx1"/>
          </a:solidFill>
          <a:latin typeface="+mn-lt"/>
          <a:ea typeface="+mn-ea"/>
          <a:cs typeface="+mn-cs"/>
        </a:defRPr>
      </a:lvl2pPr>
      <a:lvl3pPr marL="342900" indent="-171450" algn="l" defTabSz="914400" rtl="0" eaLnBrk="1" latinLnBrk="0" hangingPunct="1">
        <a:lnSpc>
          <a:spcPts val="2200"/>
        </a:lnSpc>
        <a:spcBef>
          <a:spcPts val="0"/>
        </a:spcBef>
        <a:buFont typeface="Arial" panose="020B0604020202020204" pitchFamily="34" charset="0"/>
        <a:buChar char="•"/>
        <a:tabLst/>
        <a:defRPr sz="1400" kern="1200">
          <a:solidFill>
            <a:schemeClr val="tx1"/>
          </a:solidFill>
          <a:latin typeface="+mn-lt"/>
          <a:ea typeface="+mn-ea"/>
          <a:cs typeface="+mn-cs"/>
        </a:defRPr>
      </a:lvl3pPr>
      <a:lvl4pPr marL="514350" indent="-171450" algn="l" defTabSz="914400" rtl="0" eaLnBrk="1" latinLnBrk="0" hangingPunct="1">
        <a:lnSpc>
          <a:spcPts val="2200"/>
        </a:lnSpc>
        <a:spcBef>
          <a:spcPts val="0"/>
        </a:spcBef>
        <a:buFont typeface="Arial" panose="020B0604020202020204" pitchFamily="34" charset="0"/>
        <a:buChar char="•"/>
        <a:tabLst/>
        <a:defRPr sz="1400" kern="1200">
          <a:solidFill>
            <a:schemeClr val="tx1"/>
          </a:solidFill>
          <a:latin typeface="+mn-lt"/>
          <a:ea typeface="+mn-ea"/>
          <a:cs typeface="+mn-cs"/>
        </a:defRPr>
      </a:lvl4pPr>
      <a:lvl5pPr marL="685800" indent="-171450" algn="l" defTabSz="914400" rtl="0" eaLnBrk="1" latinLnBrk="0" hangingPunct="1">
        <a:lnSpc>
          <a:spcPts val="2200"/>
        </a:lnSpc>
        <a:spcBef>
          <a:spcPts val="0"/>
        </a:spcBef>
        <a:buFont typeface="Arial" panose="020B0604020202020204" pitchFamily="34" charset="0"/>
        <a:buChar char="•"/>
        <a:tabLst/>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32">
          <p15:clr>
            <a:srgbClr val="F26B43"/>
          </p15:clr>
        </p15:guide>
        <p15:guide id="2" pos="432">
          <p15:clr>
            <a:srgbClr val="F26B43"/>
          </p15:clr>
        </p15:guide>
        <p15:guide id="3" pos="7248">
          <p15:clr>
            <a:srgbClr val="F26B43"/>
          </p15:clr>
        </p15:guide>
        <p15:guide id="4" pos="768">
          <p15:clr>
            <a:srgbClr val="F26B43"/>
          </p15:clr>
        </p15:guide>
        <p15:guide id="5" pos="1008">
          <p15:clr>
            <a:srgbClr val="F26B43"/>
          </p15:clr>
        </p15:guide>
        <p15:guide id="6" pos="1368">
          <p15:clr>
            <a:srgbClr val="F26B43"/>
          </p15:clr>
        </p15:guide>
        <p15:guide id="7" pos="1608">
          <p15:clr>
            <a:srgbClr val="F26B43"/>
          </p15:clr>
        </p15:guide>
        <p15:guide id="8" pos="1944">
          <p15:clr>
            <a:srgbClr val="F26B43"/>
          </p15:clr>
        </p15:guide>
        <p15:guide id="9" pos="2184">
          <p15:clr>
            <a:srgbClr val="F26B43"/>
          </p15:clr>
        </p15:guide>
        <p15:guide id="10" pos="2544">
          <p15:clr>
            <a:srgbClr val="F26B43"/>
          </p15:clr>
        </p15:guide>
        <p15:guide id="11" pos="2784">
          <p15:clr>
            <a:srgbClr val="F26B43"/>
          </p15:clr>
        </p15:guide>
        <p15:guide id="12" pos="3120">
          <p15:clr>
            <a:srgbClr val="F26B43"/>
          </p15:clr>
        </p15:guide>
        <p15:guide id="13" pos="3360">
          <p15:clr>
            <a:srgbClr val="F26B43"/>
          </p15:clr>
        </p15:guide>
        <p15:guide id="14" pos="3720">
          <p15:clr>
            <a:srgbClr val="F26B43"/>
          </p15:clr>
        </p15:guide>
        <p15:guide id="15" pos="3960">
          <p15:clr>
            <a:srgbClr val="F26B43"/>
          </p15:clr>
        </p15:guide>
        <p15:guide id="16" pos="4320">
          <p15:clr>
            <a:srgbClr val="F26B43"/>
          </p15:clr>
        </p15:guide>
        <p15:guide id="17" pos="4560">
          <p15:clr>
            <a:srgbClr val="F26B43"/>
          </p15:clr>
        </p15:guide>
        <p15:guide id="18" pos="4896">
          <p15:clr>
            <a:srgbClr val="F26B43"/>
          </p15:clr>
        </p15:guide>
        <p15:guide id="19" pos="5136">
          <p15:clr>
            <a:srgbClr val="F26B43"/>
          </p15:clr>
        </p15:guide>
        <p15:guide id="20" pos="5496">
          <p15:clr>
            <a:srgbClr val="F26B43"/>
          </p15:clr>
        </p15:guide>
        <p15:guide id="21" pos="5736">
          <p15:clr>
            <a:srgbClr val="F26B43"/>
          </p15:clr>
        </p15:guide>
        <p15:guide id="22" pos="6072">
          <p15:clr>
            <a:srgbClr val="F26B43"/>
          </p15:clr>
        </p15:guide>
        <p15:guide id="23" pos="6312">
          <p15:clr>
            <a:srgbClr val="F26B43"/>
          </p15:clr>
        </p15:guide>
        <p15:guide id="24" pos="6672">
          <p15:clr>
            <a:srgbClr val="F26B43"/>
          </p15:clr>
        </p15:guide>
        <p15:guide id="25" pos="6912">
          <p15:clr>
            <a:srgbClr val="F26B43"/>
          </p15:clr>
        </p15:guide>
        <p15:guide id="26" orient="horz" pos="3888">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FA58C55-5C98-474D-AAB2-750B5D2B3443}"/>
              </a:ext>
            </a:extLst>
          </p:cNvPr>
          <p:cNvSpPr>
            <a:spLocks noGrp="1"/>
          </p:cNvSpPr>
          <p:nvPr>
            <p:ph type="title"/>
          </p:nvPr>
        </p:nvSpPr>
        <p:spPr>
          <a:xfrm>
            <a:off x="685800" y="685800"/>
            <a:ext cx="10817352" cy="640080"/>
          </a:xfrm>
          <a:prstGeom prst="rect">
            <a:avLst/>
          </a:prstGeom>
        </p:spPr>
        <p:txBody>
          <a:bodyPr vert="horz" lIns="0" tIns="0" rIns="0" bIns="0" rtlCol="0" anchor="t">
            <a:noAutofit/>
          </a:bodyPr>
          <a:lstStyle/>
          <a:p>
            <a:r>
              <a:rPr lang="en-US"/>
              <a:t>Click to edit Master title style</a:t>
            </a:r>
          </a:p>
        </p:txBody>
      </p:sp>
      <p:sp>
        <p:nvSpPr>
          <p:cNvPr id="3" name="Text Placeholder 2">
            <a:extLst>
              <a:ext uri="{FF2B5EF4-FFF2-40B4-BE49-F238E27FC236}">
                <a16:creationId xmlns:a16="http://schemas.microsoft.com/office/drawing/2014/main" id="{566061B0-083D-A64D-BE06-6BD48C8B8357}"/>
              </a:ext>
            </a:extLst>
          </p:cNvPr>
          <p:cNvSpPr>
            <a:spLocks noGrp="1"/>
          </p:cNvSpPr>
          <p:nvPr>
            <p:ph type="body" idx="1"/>
          </p:nvPr>
        </p:nvSpPr>
        <p:spPr>
          <a:xfrm>
            <a:off x="685800" y="1828800"/>
            <a:ext cx="10817352" cy="4352544"/>
          </a:xfrm>
          <a:prstGeom prst="rect">
            <a:avLst/>
          </a:prstGeom>
        </p:spPr>
        <p:txBody>
          <a:bodyPr vert="horz"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3">
            <a:extLst>
              <a:ext uri="{FF2B5EF4-FFF2-40B4-BE49-F238E27FC236}">
                <a16:creationId xmlns:a16="http://schemas.microsoft.com/office/drawing/2014/main" id="{87805E49-DA53-814D-A542-A53F9A98FD7E}"/>
              </a:ext>
            </a:extLst>
          </p:cNvPr>
          <p:cNvSpPr>
            <a:spLocks noGrp="1"/>
          </p:cNvSpPr>
          <p:nvPr>
            <p:ph type="sldNum" sz="quarter" idx="4"/>
          </p:nvPr>
        </p:nvSpPr>
        <p:spPr>
          <a:xfrm>
            <a:off x="11228832" y="6309360"/>
            <a:ext cx="274320" cy="92333"/>
          </a:xfrm>
          <a:prstGeom prst="rect">
            <a:avLst/>
          </a:prstGeom>
        </p:spPr>
        <p:txBody>
          <a:bodyPr vert="horz" lIns="0" tIns="0" rIns="0" bIns="0" rtlCol="0" anchor="ctr">
            <a:noAutofit/>
          </a:bodyPr>
          <a:lstStyle>
            <a:lvl1pPr algn="r">
              <a:defRPr sz="600" b="0" i="0">
                <a:solidFill>
                  <a:schemeClr val="tx1"/>
                </a:solidFill>
                <a:latin typeface="FuturaNext-Medium" panose="020B0602020204020303" pitchFamily="34" charset="77"/>
              </a:defRPr>
            </a:lvl1pPr>
          </a:lstStyle>
          <a:p>
            <a:fld id="{58B792A5-9BAE-6942-BFE1-9FCDB51EA51E}" type="slidenum">
              <a:rPr lang="en-US" smtClean="0"/>
              <a:pPr/>
              <a:t>‹#›</a:t>
            </a:fld>
            <a:endParaRPr lang="en-US" dirty="0"/>
          </a:p>
        </p:txBody>
      </p:sp>
    </p:spTree>
    <p:extLst>
      <p:ext uri="{BB962C8B-B14F-4D97-AF65-F5344CB8AC3E}">
        <p14:creationId xmlns:p14="http://schemas.microsoft.com/office/powerpoint/2010/main" val="3653533202"/>
      </p:ext>
    </p:extLst>
  </p:cSld>
  <p:clrMap bg1="lt1" tx1="dk1" bg2="lt2" tx2="dk2" accent1="accent1" accent2="accent2" accent3="accent3" accent4="accent4" accent5="accent5" accent6="accent6" hlink="hlink" folHlink="folHlink"/>
  <p:sldLayoutIdLst>
    <p:sldLayoutId id="2147483698" r:id="rId1"/>
    <p:sldLayoutId id="2147483711" r:id="rId2"/>
    <p:sldLayoutId id="2147483710" r:id="rId3"/>
  </p:sldLayoutIdLst>
  <p:hf hdr="0" ftr="0" dt="0"/>
  <p:txStyles>
    <p:titleStyle>
      <a:lvl1pPr algn="l" defTabSz="914400" rtl="0" eaLnBrk="1" latinLnBrk="0" hangingPunct="1">
        <a:lnSpc>
          <a:spcPct val="100000"/>
        </a:lnSpc>
        <a:spcBef>
          <a:spcPct val="0"/>
        </a:spcBef>
        <a:buNone/>
        <a:defRPr sz="2300" b="0" i="0" kern="1200">
          <a:solidFill>
            <a:schemeClr val="tx1"/>
          </a:solidFill>
          <a:latin typeface="FuturaNext-Medium" panose="020B0602020204020303" pitchFamily="34" charset="77"/>
          <a:ea typeface="+mj-ea"/>
          <a:cs typeface="+mj-cs"/>
        </a:defRPr>
      </a:lvl1pPr>
    </p:titleStyle>
    <p:bodyStyle>
      <a:lvl1pPr marL="342900" indent="-342900" algn="l" defTabSz="914400" rtl="0" eaLnBrk="1" latinLnBrk="0" hangingPunct="1">
        <a:lnSpc>
          <a:spcPts val="3600"/>
        </a:lnSpc>
        <a:spcBef>
          <a:spcPts val="0"/>
        </a:spcBef>
        <a:buFont typeface="+mj-lt"/>
        <a:buAutoNum type="arabicPeriod"/>
        <a:defRPr sz="1800" kern="1200">
          <a:solidFill>
            <a:schemeClr val="tx1"/>
          </a:solidFill>
          <a:latin typeface="+mn-lt"/>
          <a:ea typeface="+mn-ea"/>
          <a:cs typeface="+mn-cs"/>
        </a:defRPr>
      </a:lvl1pPr>
      <a:lvl2pPr marL="690563" indent="-342900" algn="l" defTabSz="914400" rtl="0" eaLnBrk="1" latinLnBrk="0" hangingPunct="1">
        <a:lnSpc>
          <a:spcPts val="3600"/>
        </a:lnSpc>
        <a:spcBef>
          <a:spcPts val="0"/>
        </a:spcBef>
        <a:buFont typeface="+mj-lt"/>
        <a:buAutoNum type="arabicPeriod"/>
        <a:tabLst/>
        <a:defRPr sz="1800" kern="1200">
          <a:solidFill>
            <a:schemeClr val="tx1"/>
          </a:solidFill>
          <a:latin typeface="+mn-lt"/>
          <a:ea typeface="+mn-ea"/>
          <a:cs typeface="+mn-cs"/>
        </a:defRPr>
      </a:lvl2pPr>
      <a:lvl3pPr marL="1031875" indent="-341313" algn="l" defTabSz="914400" rtl="0" eaLnBrk="1" latinLnBrk="0" hangingPunct="1">
        <a:lnSpc>
          <a:spcPts val="3600"/>
        </a:lnSpc>
        <a:spcBef>
          <a:spcPts val="0"/>
        </a:spcBef>
        <a:buFont typeface="+mj-lt"/>
        <a:buAutoNum type="arabicPeriod"/>
        <a:tabLst/>
        <a:defRPr sz="1800" kern="1200">
          <a:solidFill>
            <a:schemeClr val="tx1"/>
          </a:solidFill>
          <a:latin typeface="+mn-lt"/>
          <a:ea typeface="+mn-ea"/>
          <a:cs typeface="+mn-cs"/>
        </a:defRPr>
      </a:lvl3pPr>
      <a:lvl4pPr marL="1373188" indent="-341313" algn="l" defTabSz="914400" rtl="0" eaLnBrk="1" latinLnBrk="0" hangingPunct="1">
        <a:lnSpc>
          <a:spcPts val="3600"/>
        </a:lnSpc>
        <a:spcBef>
          <a:spcPts val="0"/>
        </a:spcBef>
        <a:buFont typeface="+mj-lt"/>
        <a:buAutoNum type="arabicPeriod"/>
        <a:tabLst/>
        <a:defRPr sz="1800" kern="1200">
          <a:solidFill>
            <a:schemeClr val="tx1"/>
          </a:solidFill>
          <a:latin typeface="+mn-lt"/>
          <a:ea typeface="+mn-ea"/>
          <a:cs typeface="+mn-cs"/>
        </a:defRPr>
      </a:lvl4pPr>
      <a:lvl5pPr marL="1714500" indent="-341313" algn="l" defTabSz="914400" rtl="0" eaLnBrk="1" latinLnBrk="0" hangingPunct="1">
        <a:lnSpc>
          <a:spcPts val="3600"/>
        </a:lnSpc>
        <a:spcBef>
          <a:spcPts val="0"/>
        </a:spcBef>
        <a:buFont typeface="+mj-lt"/>
        <a:buAutoNum type="arabicPeriod"/>
        <a:tabLst/>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32">
          <p15:clr>
            <a:srgbClr val="F26B43"/>
          </p15:clr>
        </p15:guide>
        <p15:guide id="2" pos="432">
          <p15:clr>
            <a:srgbClr val="F26B43"/>
          </p15:clr>
        </p15:guide>
        <p15:guide id="3" pos="7248">
          <p15:clr>
            <a:srgbClr val="F26B43"/>
          </p15:clr>
        </p15:guide>
        <p15:guide id="4" pos="768">
          <p15:clr>
            <a:srgbClr val="F26B43"/>
          </p15:clr>
        </p15:guide>
        <p15:guide id="5" pos="1008">
          <p15:clr>
            <a:srgbClr val="F26B43"/>
          </p15:clr>
        </p15:guide>
        <p15:guide id="6" pos="1368">
          <p15:clr>
            <a:srgbClr val="F26B43"/>
          </p15:clr>
        </p15:guide>
        <p15:guide id="7" pos="1608">
          <p15:clr>
            <a:srgbClr val="F26B43"/>
          </p15:clr>
        </p15:guide>
        <p15:guide id="8" pos="1944">
          <p15:clr>
            <a:srgbClr val="F26B43"/>
          </p15:clr>
        </p15:guide>
        <p15:guide id="9" pos="2184">
          <p15:clr>
            <a:srgbClr val="F26B43"/>
          </p15:clr>
        </p15:guide>
        <p15:guide id="10" pos="2544">
          <p15:clr>
            <a:srgbClr val="F26B43"/>
          </p15:clr>
        </p15:guide>
        <p15:guide id="11" pos="2784">
          <p15:clr>
            <a:srgbClr val="F26B43"/>
          </p15:clr>
        </p15:guide>
        <p15:guide id="12" pos="3120">
          <p15:clr>
            <a:srgbClr val="F26B43"/>
          </p15:clr>
        </p15:guide>
        <p15:guide id="13" pos="3360">
          <p15:clr>
            <a:srgbClr val="F26B43"/>
          </p15:clr>
        </p15:guide>
        <p15:guide id="14" pos="3720">
          <p15:clr>
            <a:srgbClr val="F26B43"/>
          </p15:clr>
        </p15:guide>
        <p15:guide id="15" pos="3960">
          <p15:clr>
            <a:srgbClr val="F26B43"/>
          </p15:clr>
        </p15:guide>
        <p15:guide id="16" pos="4320">
          <p15:clr>
            <a:srgbClr val="F26B43"/>
          </p15:clr>
        </p15:guide>
        <p15:guide id="17" pos="4560">
          <p15:clr>
            <a:srgbClr val="F26B43"/>
          </p15:clr>
        </p15:guide>
        <p15:guide id="18" pos="4896">
          <p15:clr>
            <a:srgbClr val="F26B43"/>
          </p15:clr>
        </p15:guide>
        <p15:guide id="19" pos="5136">
          <p15:clr>
            <a:srgbClr val="F26B43"/>
          </p15:clr>
        </p15:guide>
        <p15:guide id="20" pos="5496">
          <p15:clr>
            <a:srgbClr val="F26B43"/>
          </p15:clr>
        </p15:guide>
        <p15:guide id="21" pos="5736">
          <p15:clr>
            <a:srgbClr val="F26B43"/>
          </p15:clr>
        </p15:guide>
        <p15:guide id="22" pos="6072">
          <p15:clr>
            <a:srgbClr val="F26B43"/>
          </p15:clr>
        </p15:guide>
        <p15:guide id="23" pos="6312">
          <p15:clr>
            <a:srgbClr val="F26B43"/>
          </p15:clr>
        </p15:guide>
        <p15:guide id="24" pos="6672">
          <p15:clr>
            <a:srgbClr val="F26B43"/>
          </p15:clr>
        </p15:guide>
        <p15:guide id="25" pos="6912">
          <p15:clr>
            <a:srgbClr val="F26B43"/>
          </p15:clr>
        </p15:guide>
        <p15:guide id="26" orient="horz" pos="3888">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2"/>
          </p:nvPr>
        </p:nvSpPr>
        <p:spPr>
          <a:xfrm>
            <a:off x="838201"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3B9B8AE-01C4-8F46-9B43-2B90D5796683}" type="datetimeFigureOut">
              <a:rPr lang="en-US" smtClean="0"/>
              <a:t>8/29/22</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1DC41D6-638F-0445-836B-B263E0D58B4B}" type="slidenum">
              <a:rPr lang="en-US" smtClean="0"/>
              <a:t>‹#›</a:t>
            </a:fld>
            <a:endParaRPr lang="en-US" dirty="0"/>
          </a:p>
        </p:txBody>
      </p:sp>
    </p:spTree>
    <p:extLst>
      <p:ext uri="{BB962C8B-B14F-4D97-AF65-F5344CB8AC3E}">
        <p14:creationId xmlns:p14="http://schemas.microsoft.com/office/powerpoint/2010/main" val="2784986879"/>
      </p:ext>
    </p:extLst>
  </p:cSld>
  <p:clrMap bg1="lt1" tx1="dk1" bg2="lt2" tx2="dk2" accent1="accent1" accent2="accent2" accent3="accent3" accent4="accent4" accent5="accent5" accent6="accent6" hlink="hlink" folHlink="folHlink"/>
  <p:sldLayoutIdLst>
    <p:sldLayoutId id="2147483661" r:id="rId1"/>
    <p:sldLayoutId id="2147483663" r:id="rId2"/>
    <p:sldLayoutId id="2147483664" r:id="rId3"/>
    <p:sldLayoutId id="2147483674" r:id="rId4"/>
    <p:sldLayoutId id="2147483675" r:id="rId5"/>
    <p:sldLayoutId id="2147483679" r:id="rId6"/>
    <p:sldLayoutId id="2147483672" r:id="rId7"/>
    <p:sldLayoutId id="2147483673" r:id="rId8"/>
    <p:sldLayoutId id="2147483677" r:id="rId9"/>
    <p:sldLayoutId id="2147483678" r:id="rId10"/>
    <p:sldLayoutId id="2147483680" r:id="rId11"/>
  </p:sldLayoutIdLst>
  <p:txStyles>
    <p:titleStyle>
      <a:lvl1pPr algn="l" defTabSz="914368"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2" indent="-228592" algn="l" defTabSz="914368"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76" indent="-228592" algn="l" defTabSz="914368"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60" indent="-228592" algn="l" defTabSz="914368"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44" indent="-228592" algn="l" defTabSz="91436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28" indent="-228592" algn="l" defTabSz="91436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12" indent="-228592" algn="l" defTabSz="91436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96" indent="-228592" algn="l" defTabSz="91436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80" indent="-228592" algn="l" defTabSz="91436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64" indent="-228592" algn="l" defTabSz="91436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68" rtl="0" eaLnBrk="1" latinLnBrk="0" hangingPunct="1">
        <a:defRPr sz="1800" kern="1200">
          <a:solidFill>
            <a:schemeClr val="tx1"/>
          </a:solidFill>
          <a:latin typeface="+mn-lt"/>
          <a:ea typeface="+mn-ea"/>
          <a:cs typeface="+mn-cs"/>
        </a:defRPr>
      </a:lvl1pPr>
      <a:lvl2pPr marL="457184" algn="l" defTabSz="914368" rtl="0" eaLnBrk="1" latinLnBrk="0" hangingPunct="1">
        <a:defRPr sz="1800" kern="1200">
          <a:solidFill>
            <a:schemeClr val="tx1"/>
          </a:solidFill>
          <a:latin typeface="+mn-lt"/>
          <a:ea typeface="+mn-ea"/>
          <a:cs typeface="+mn-cs"/>
        </a:defRPr>
      </a:lvl2pPr>
      <a:lvl3pPr marL="914368" algn="l" defTabSz="914368" rtl="0" eaLnBrk="1" latinLnBrk="0" hangingPunct="1">
        <a:defRPr sz="1800" kern="1200">
          <a:solidFill>
            <a:schemeClr val="tx1"/>
          </a:solidFill>
          <a:latin typeface="+mn-lt"/>
          <a:ea typeface="+mn-ea"/>
          <a:cs typeface="+mn-cs"/>
        </a:defRPr>
      </a:lvl3pPr>
      <a:lvl4pPr marL="1371552" algn="l" defTabSz="914368" rtl="0" eaLnBrk="1" latinLnBrk="0" hangingPunct="1">
        <a:defRPr sz="1800" kern="1200">
          <a:solidFill>
            <a:schemeClr val="tx1"/>
          </a:solidFill>
          <a:latin typeface="+mn-lt"/>
          <a:ea typeface="+mn-ea"/>
          <a:cs typeface="+mn-cs"/>
        </a:defRPr>
      </a:lvl4pPr>
      <a:lvl5pPr marL="1828736" algn="l" defTabSz="914368" rtl="0" eaLnBrk="1" latinLnBrk="0" hangingPunct="1">
        <a:defRPr sz="1800" kern="1200">
          <a:solidFill>
            <a:schemeClr val="tx1"/>
          </a:solidFill>
          <a:latin typeface="+mn-lt"/>
          <a:ea typeface="+mn-ea"/>
          <a:cs typeface="+mn-cs"/>
        </a:defRPr>
      </a:lvl5pPr>
      <a:lvl6pPr marL="2285920" algn="l" defTabSz="914368" rtl="0" eaLnBrk="1" latinLnBrk="0" hangingPunct="1">
        <a:defRPr sz="1800" kern="1200">
          <a:solidFill>
            <a:schemeClr val="tx1"/>
          </a:solidFill>
          <a:latin typeface="+mn-lt"/>
          <a:ea typeface="+mn-ea"/>
          <a:cs typeface="+mn-cs"/>
        </a:defRPr>
      </a:lvl6pPr>
      <a:lvl7pPr marL="2743104" algn="l" defTabSz="914368" rtl="0" eaLnBrk="1" latinLnBrk="0" hangingPunct="1">
        <a:defRPr sz="1800" kern="1200">
          <a:solidFill>
            <a:schemeClr val="tx1"/>
          </a:solidFill>
          <a:latin typeface="+mn-lt"/>
          <a:ea typeface="+mn-ea"/>
          <a:cs typeface="+mn-cs"/>
        </a:defRPr>
      </a:lvl7pPr>
      <a:lvl8pPr marL="3200288" algn="l" defTabSz="914368" rtl="0" eaLnBrk="1" latinLnBrk="0" hangingPunct="1">
        <a:defRPr sz="1800" kern="1200">
          <a:solidFill>
            <a:schemeClr val="tx1"/>
          </a:solidFill>
          <a:latin typeface="+mn-lt"/>
          <a:ea typeface="+mn-ea"/>
          <a:cs typeface="+mn-cs"/>
        </a:defRPr>
      </a:lvl8pPr>
      <a:lvl9pPr marL="3657472" algn="l" defTabSz="914368"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3.xml"/></Relationships>
</file>

<file path=ppt/slides/_rels/slide12.xml.rels><?xml version="1.0" encoding="UTF-8" standalone="yes"?>
<Relationships xmlns="http://schemas.openxmlformats.org/package/2006/relationships"><Relationship Id="rId8" Type="http://schemas.openxmlformats.org/officeDocument/2006/relationships/image" Target="../media/image33.svg"/><Relationship Id="rId3" Type="http://schemas.openxmlformats.org/officeDocument/2006/relationships/hyperlink" Target="https://www.nngroup.com/articles/ux-research-goals-to-scenarios/" TargetMode="External"/><Relationship Id="rId7" Type="http://schemas.openxmlformats.org/officeDocument/2006/relationships/image" Target="../media/image32.png"/><Relationship Id="rId12" Type="http://schemas.openxmlformats.org/officeDocument/2006/relationships/hyperlink" Target="https://www.nngroup.com/articles/leading-questions/" TargetMode="External"/><Relationship Id="rId2" Type="http://schemas.openxmlformats.org/officeDocument/2006/relationships/notesSlide" Target="../notesSlides/notesSlide11.xml"/><Relationship Id="rId1" Type="http://schemas.openxmlformats.org/officeDocument/2006/relationships/slideLayout" Target="../slideLayouts/slideLayout54.xml"/><Relationship Id="rId6" Type="http://schemas.openxmlformats.org/officeDocument/2006/relationships/image" Target="../media/image31.svg"/><Relationship Id="rId11" Type="http://schemas.openxmlformats.org/officeDocument/2006/relationships/hyperlink" Target="https://www.nngroup.com/articles/usability-checklist/" TargetMode="External"/><Relationship Id="rId5" Type="http://schemas.openxmlformats.org/officeDocument/2006/relationships/image" Target="../media/image30.png"/><Relationship Id="rId10" Type="http://schemas.openxmlformats.org/officeDocument/2006/relationships/image" Target="../media/image35.svg"/><Relationship Id="rId4" Type="http://schemas.openxmlformats.org/officeDocument/2006/relationships/hyperlink" Target="https://www.nngroup.com/articles/recruiting-test-participants-for-usability-studies/" TargetMode="External"/><Relationship Id="rId9" Type="http://schemas.openxmlformats.org/officeDocument/2006/relationships/image" Target="../media/image34.png"/></Relationships>
</file>

<file path=ppt/slides/_rels/slide13.xml.rels><?xml version="1.0" encoding="UTF-8" standalone="yes"?>
<Relationships xmlns="http://schemas.openxmlformats.org/package/2006/relationships"><Relationship Id="rId8" Type="http://schemas.openxmlformats.org/officeDocument/2006/relationships/image" Target="../media/image25.emf"/><Relationship Id="rId3" Type="http://schemas.openxmlformats.org/officeDocument/2006/relationships/image" Target="../media/image20.emf"/><Relationship Id="rId7" Type="http://schemas.openxmlformats.org/officeDocument/2006/relationships/image" Target="../media/image24.emf"/><Relationship Id="rId2" Type="http://schemas.openxmlformats.org/officeDocument/2006/relationships/notesSlide" Target="../notesSlides/notesSlide12.xml"/><Relationship Id="rId1" Type="http://schemas.openxmlformats.org/officeDocument/2006/relationships/slideLayout" Target="../slideLayouts/slideLayout51.xml"/><Relationship Id="rId6" Type="http://schemas.openxmlformats.org/officeDocument/2006/relationships/image" Target="../media/image23.emf"/><Relationship Id="rId5" Type="http://schemas.openxmlformats.org/officeDocument/2006/relationships/image" Target="../media/image22.emf"/><Relationship Id="rId4" Type="http://schemas.openxmlformats.org/officeDocument/2006/relationships/image" Target="../media/image21.emf"/></Relationships>
</file>

<file path=ppt/slides/_rels/slide14.xml.rels><?xml version="1.0" encoding="UTF-8" standalone="yes"?>
<Relationships xmlns="http://schemas.openxmlformats.org/package/2006/relationships"><Relationship Id="rId3" Type="http://schemas.openxmlformats.org/officeDocument/2006/relationships/hyperlink" Target="http://www.youtube.com/watch?v=EAxnE2XzL0k" TargetMode="External"/><Relationship Id="rId2" Type="http://schemas.openxmlformats.org/officeDocument/2006/relationships/notesSlide" Target="../notesSlides/notesSlide13.xml"/><Relationship Id="rId1" Type="http://schemas.openxmlformats.org/officeDocument/2006/relationships/slideLayout" Target="../slideLayouts/slideLayout52.xml"/></Relationships>
</file>

<file path=ppt/slides/_rels/slide15.xml.rels><?xml version="1.0" encoding="UTF-8" standalone="yes"?>
<Relationships xmlns="http://schemas.openxmlformats.org/package/2006/relationships"><Relationship Id="rId8" Type="http://schemas.openxmlformats.org/officeDocument/2006/relationships/image" Target="../media/image25.emf"/><Relationship Id="rId3" Type="http://schemas.openxmlformats.org/officeDocument/2006/relationships/image" Target="../media/image20.emf"/><Relationship Id="rId7" Type="http://schemas.openxmlformats.org/officeDocument/2006/relationships/image" Target="../media/image24.emf"/><Relationship Id="rId2" Type="http://schemas.openxmlformats.org/officeDocument/2006/relationships/notesSlide" Target="../notesSlides/notesSlide14.xml"/><Relationship Id="rId1" Type="http://schemas.openxmlformats.org/officeDocument/2006/relationships/slideLayout" Target="../slideLayouts/slideLayout51.xml"/><Relationship Id="rId6" Type="http://schemas.openxmlformats.org/officeDocument/2006/relationships/image" Target="../media/image23.emf"/><Relationship Id="rId5" Type="http://schemas.openxmlformats.org/officeDocument/2006/relationships/image" Target="../media/image22.emf"/><Relationship Id="rId4" Type="http://schemas.openxmlformats.org/officeDocument/2006/relationships/image" Target="../media/image21.emf"/></Relationships>
</file>

<file path=ppt/slides/_rels/slide1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5.xml"/><Relationship Id="rId1" Type="http://schemas.openxmlformats.org/officeDocument/2006/relationships/slideLayout" Target="../slideLayouts/slideLayout52.xml"/><Relationship Id="rId5" Type="http://schemas.openxmlformats.org/officeDocument/2006/relationships/hyperlink" Target="https://lion.box.com/s/s37kbfqqfrurpxx6ols2gqoe9ptdlqsc" TargetMode="External"/><Relationship Id="rId4" Type="http://schemas.openxmlformats.org/officeDocument/2006/relationships/image" Target="../media/image37.png"/></Relationships>
</file>

<file path=ppt/slides/_rels/slide17.xml.rels><?xml version="1.0" encoding="UTF-8" standalone="yes"?>
<Relationships xmlns="http://schemas.openxmlformats.org/package/2006/relationships"><Relationship Id="rId8" Type="http://schemas.openxmlformats.org/officeDocument/2006/relationships/image" Target="../media/image25.emf"/><Relationship Id="rId3" Type="http://schemas.openxmlformats.org/officeDocument/2006/relationships/image" Target="../media/image20.emf"/><Relationship Id="rId7" Type="http://schemas.openxmlformats.org/officeDocument/2006/relationships/image" Target="../media/image24.emf"/><Relationship Id="rId2" Type="http://schemas.openxmlformats.org/officeDocument/2006/relationships/notesSlide" Target="../notesSlides/notesSlide16.xml"/><Relationship Id="rId1" Type="http://schemas.openxmlformats.org/officeDocument/2006/relationships/slideLayout" Target="../slideLayouts/slideLayout51.xml"/><Relationship Id="rId6" Type="http://schemas.openxmlformats.org/officeDocument/2006/relationships/image" Target="../media/image23.emf"/><Relationship Id="rId5" Type="http://schemas.openxmlformats.org/officeDocument/2006/relationships/image" Target="../media/image22.emf"/><Relationship Id="rId4" Type="http://schemas.openxmlformats.org/officeDocument/2006/relationships/image" Target="../media/image21.emf"/></Relationships>
</file>

<file path=ppt/slides/_rels/slide18.xml.rels><?xml version="1.0" encoding="UTF-8" standalone="yes"?>
<Relationships xmlns="http://schemas.openxmlformats.org/package/2006/relationships"><Relationship Id="rId3" Type="http://schemas.openxmlformats.org/officeDocument/2006/relationships/hyperlink" Target="http://www.youtube.com/watch?v=EAxnE2XzL0k" TargetMode="External"/><Relationship Id="rId2" Type="http://schemas.openxmlformats.org/officeDocument/2006/relationships/notesSlide" Target="../notesSlides/notesSlide17.xml"/><Relationship Id="rId1" Type="http://schemas.openxmlformats.org/officeDocument/2006/relationships/slideLayout" Target="../slideLayouts/slideLayout67.xml"/></Relationships>
</file>

<file path=ppt/slides/_rels/slide19.xml.rels><?xml version="1.0" encoding="UTF-8" standalone="yes"?>
<Relationships xmlns="http://schemas.openxmlformats.org/package/2006/relationships"><Relationship Id="rId3" Type="http://schemas.openxmlformats.org/officeDocument/2006/relationships/hyperlink" Target="http://www.youtube.com/watch?v=EAxnE2XzL0k" TargetMode="External"/><Relationship Id="rId2" Type="http://schemas.openxmlformats.org/officeDocument/2006/relationships/notesSlide" Target="../notesSlides/notesSlide18.xml"/><Relationship Id="rId1" Type="http://schemas.openxmlformats.org/officeDocument/2006/relationships/slideLayout" Target="../slideLayouts/slideLayout68.xml"/></Relationships>
</file>

<file path=ppt/slides/_rels/slide2.xml.rels><?xml version="1.0" encoding="UTF-8" standalone="yes"?>
<Relationships xmlns="http://schemas.openxmlformats.org/package/2006/relationships"><Relationship Id="rId8" Type="http://schemas.openxmlformats.org/officeDocument/2006/relationships/image" Target="../media/image25.emf"/><Relationship Id="rId3" Type="http://schemas.openxmlformats.org/officeDocument/2006/relationships/image" Target="../media/image20.emf"/><Relationship Id="rId7" Type="http://schemas.openxmlformats.org/officeDocument/2006/relationships/image" Target="../media/image24.emf"/><Relationship Id="rId2" Type="http://schemas.openxmlformats.org/officeDocument/2006/relationships/notesSlide" Target="../notesSlides/notesSlide1.xml"/><Relationship Id="rId1" Type="http://schemas.openxmlformats.org/officeDocument/2006/relationships/slideLayout" Target="../slideLayouts/slideLayout51.xml"/><Relationship Id="rId6" Type="http://schemas.openxmlformats.org/officeDocument/2006/relationships/image" Target="../media/image23.emf"/><Relationship Id="rId5" Type="http://schemas.openxmlformats.org/officeDocument/2006/relationships/image" Target="../media/image22.emf"/><Relationship Id="rId4" Type="http://schemas.openxmlformats.org/officeDocument/2006/relationships/image" Target="../media/image21.emf"/></Relationships>
</file>

<file path=ppt/slides/_rels/slide20.xml.rels><?xml version="1.0" encoding="UTF-8" standalone="yes"?>
<Relationships xmlns="http://schemas.openxmlformats.org/package/2006/relationships"><Relationship Id="rId8" Type="http://schemas.openxmlformats.org/officeDocument/2006/relationships/image" Target="../media/image25.emf"/><Relationship Id="rId3" Type="http://schemas.openxmlformats.org/officeDocument/2006/relationships/image" Target="../media/image20.emf"/><Relationship Id="rId7" Type="http://schemas.openxmlformats.org/officeDocument/2006/relationships/image" Target="../media/image24.emf"/><Relationship Id="rId2" Type="http://schemas.openxmlformats.org/officeDocument/2006/relationships/notesSlide" Target="../notesSlides/notesSlide19.xml"/><Relationship Id="rId1" Type="http://schemas.openxmlformats.org/officeDocument/2006/relationships/slideLayout" Target="../slideLayouts/slideLayout64.xml"/><Relationship Id="rId6" Type="http://schemas.openxmlformats.org/officeDocument/2006/relationships/image" Target="../media/image23.emf"/><Relationship Id="rId5" Type="http://schemas.openxmlformats.org/officeDocument/2006/relationships/image" Target="../media/image22.emf"/><Relationship Id="rId4" Type="http://schemas.openxmlformats.org/officeDocument/2006/relationships/image" Target="../media/image21.emf"/></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23.xml.rels><?xml version="1.0" encoding="UTF-8" standalone="yes"?>
<Relationships xmlns="http://schemas.openxmlformats.org/package/2006/relationships"><Relationship Id="rId3" Type="http://schemas.microsoft.com/office/2018/10/relationships/comments" Target="../comments/modernComment_7FFFCCBC_DC6AFB24.xml"/><Relationship Id="rId2" Type="http://schemas.openxmlformats.org/officeDocument/2006/relationships/notesSlide" Target="../notesSlides/notesSlide21.xml"/><Relationship Id="rId1" Type="http://schemas.openxmlformats.org/officeDocument/2006/relationships/slideLayout" Target="../slideLayouts/slideLayout6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hyperlink" Target="https://lion.box.com/s/4c8gaph2u95029wbnkbsrx1ijf5dsiq4" TargetMode="External"/><Relationship Id="rId1" Type="http://schemas.openxmlformats.org/officeDocument/2006/relationships/slideLayout" Target="../slideLayouts/slideLayout68.xml"/><Relationship Id="rId4" Type="http://schemas.openxmlformats.org/officeDocument/2006/relationships/image" Target="../media/image38.png"/></Relationships>
</file>

<file path=ppt/slides/_rels/slide26.xml.rels><?xml version="1.0" encoding="UTF-8" standalone="yes"?>
<Relationships xmlns="http://schemas.openxmlformats.org/package/2006/relationships"><Relationship Id="rId8" Type="http://schemas.openxmlformats.org/officeDocument/2006/relationships/image" Target="../media/image25.emf"/><Relationship Id="rId3" Type="http://schemas.openxmlformats.org/officeDocument/2006/relationships/image" Target="../media/image20.emf"/><Relationship Id="rId7" Type="http://schemas.openxmlformats.org/officeDocument/2006/relationships/image" Target="../media/image24.emf"/><Relationship Id="rId2" Type="http://schemas.openxmlformats.org/officeDocument/2006/relationships/notesSlide" Target="../notesSlides/notesSlide22.xml"/><Relationship Id="rId1" Type="http://schemas.openxmlformats.org/officeDocument/2006/relationships/slideLayout" Target="../slideLayouts/slideLayout64.xml"/><Relationship Id="rId6" Type="http://schemas.openxmlformats.org/officeDocument/2006/relationships/image" Target="../media/image23.emf"/><Relationship Id="rId5" Type="http://schemas.openxmlformats.org/officeDocument/2006/relationships/image" Target="../media/image22.emf"/><Relationship Id="rId4" Type="http://schemas.openxmlformats.org/officeDocument/2006/relationships/image" Target="../media/image21.emf"/></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8.xml"/></Relationships>
</file>

<file path=ppt/slides/_rels/slide28.xml.rels><?xml version="1.0" encoding="UTF-8" standalone="yes"?>
<Relationships xmlns="http://schemas.openxmlformats.org/package/2006/relationships"><Relationship Id="rId8" Type="http://schemas.openxmlformats.org/officeDocument/2006/relationships/image" Target="../media/image25.emf"/><Relationship Id="rId3" Type="http://schemas.openxmlformats.org/officeDocument/2006/relationships/image" Target="../media/image20.emf"/><Relationship Id="rId7" Type="http://schemas.openxmlformats.org/officeDocument/2006/relationships/image" Target="../media/image24.emf"/><Relationship Id="rId2" Type="http://schemas.openxmlformats.org/officeDocument/2006/relationships/notesSlide" Target="../notesSlides/notesSlide24.xml"/><Relationship Id="rId1" Type="http://schemas.openxmlformats.org/officeDocument/2006/relationships/slideLayout" Target="../slideLayouts/slideLayout64.xml"/><Relationship Id="rId6" Type="http://schemas.openxmlformats.org/officeDocument/2006/relationships/image" Target="../media/image23.emf"/><Relationship Id="rId5" Type="http://schemas.openxmlformats.org/officeDocument/2006/relationships/image" Target="../media/image22.emf"/><Relationship Id="rId4" Type="http://schemas.openxmlformats.org/officeDocument/2006/relationships/image" Target="../media/image21.emf"/></Relationships>
</file>

<file path=ppt/slides/_rels/slide29.xml.rels><?xml version="1.0" encoding="UTF-8" standalone="yes"?>
<Relationships xmlns="http://schemas.openxmlformats.org/package/2006/relationships"><Relationship Id="rId8" Type="http://schemas.openxmlformats.org/officeDocument/2006/relationships/hyperlink" Target="https://www.coursera.org/learn/evaluating-designs-with-users" TargetMode="External"/><Relationship Id="rId3" Type="http://schemas.openxmlformats.org/officeDocument/2006/relationships/hyperlink" Target="http://www.youtube.com/watch?v=nYCJTea1AUQ&amp;t=20s" TargetMode="External"/><Relationship Id="rId7" Type="http://schemas.openxmlformats.org/officeDocument/2006/relationships/hyperlink" Target="https://www.udemy.com/course/usability-testing" TargetMode="External"/><Relationship Id="rId2" Type="http://schemas.openxmlformats.org/officeDocument/2006/relationships/notesSlide" Target="../notesSlides/notesSlide25.xml"/><Relationship Id="rId1" Type="http://schemas.openxmlformats.org/officeDocument/2006/relationships/slideLayout" Target="../slideLayouts/slideLayout68.xml"/><Relationship Id="rId6" Type="http://schemas.openxmlformats.org/officeDocument/2006/relationships/hyperlink" Target="https://www.youtube.com/watch?v=0qPMd7SuGfQ" TargetMode="External"/><Relationship Id="rId5" Type="http://schemas.openxmlformats.org/officeDocument/2006/relationships/hyperlink" Target="http://www.youtube.com/watch?v=2U0PfOQNlZg" TargetMode="External"/><Relationship Id="rId4" Type="http://schemas.openxmlformats.org/officeDocument/2006/relationships/hyperlink" Target="https://www.youtube.com/watch?v=PVvZdC6RIlU" TargetMode="External"/><Relationship Id="rId9" Type="http://schemas.openxmlformats.org/officeDocument/2006/relationships/hyperlink" Target="https://www.coursera.org/learn/ui-testing" TargetMode="External"/></Relationships>
</file>

<file path=ppt/slides/_rels/slide3.xml.rels><?xml version="1.0" encoding="UTF-8" standalone="yes"?>
<Relationships xmlns="http://schemas.openxmlformats.org/package/2006/relationships"><Relationship Id="rId3" Type="http://schemas.microsoft.com/office/2018/10/relationships/comments" Target="../comments/modernComment_106_84AE0000.xml"/><Relationship Id="rId2" Type="http://schemas.openxmlformats.org/officeDocument/2006/relationships/notesSlide" Target="../notesSlides/notesSlide2.xml"/><Relationship Id="rId1" Type="http://schemas.openxmlformats.org/officeDocument/2006/relationships/slideLayout" Target="../slideLayouts/slideLayout53.xml"/></Relationships>
</file>

<file path=ppt/slides/_rels/slide30.xml.rels><?xml version="1.0" encoding="UTF-8" standalone="yes"?>
<Relationships xmlns="http://schemas.openxmlformats.org/package/2006/relationships"><Relationship Id="rId8" Type="http://schemas.openxmlformats.org/officeDocument/2006/relationships/image" Target="../media/image25.emf"/><Relationship Id="rId3" Type="http://schemas.openxmlformats.org/officeDocument/2006/relationships/image" Target="../media/image20.emf"/><Relationship Id="rId7" Type="http://schemas.openxmlformats.org/officeDocument/2006/relationships/image" Target="../media/image24.emf"/><Relationship Id="rId2" Type="http://schemas.openxmlformats.org/officeDocument/2006/relationships/notesSlide" Target="../notesSlides/notesSlide26.xml"/><Relationship Id="rId1" Type="http://schemas.openxmlformats.org/officeDocument/2006/relationships/slideLayout" Target="../slideLayouts/slideLayout64.xml"/><Relationship Id="rId6" Type="http://schemas.openxmlformats.org/officeDocument/2006/relationships/image" Target="../media/image23.emf"/><Relationship Id="rId5" Type="http://schemas.openxmlformats.org/officeDocument/2006/relationships/image" Target="../media/image22.emf"/><Relationship Id="rId4" Type="http://schemas.openxmlformats.org/officeDocument/2006/relationships/image" Target="../media/image21.emf"/></Relationships>
</file>

<file path=ppt/slides/_rels/slide31.xml.rels><?xml version="1.0" encoding="UTF-8" standalone="yes"?>
<Relationships xmlns="http://schemas.openxmlformats.org/package/2006/relationships"><Relationship Id="rId3" Type="http://schemas.openxmlformats.org/officeDocument/2006/relationships/hyperlink" Target="http://www.akasaair.com/" TargetMode="External"/><Relationship Id="rId2" Type="http://schemas.openxmlformats.org/officeDocument/2006/relationships/notesSlide" Target="../notesSlides/notesSlide27.xml"/><Relationship Id="rId1" Type="http://schemas.openxmlformats.org/officeDocument/2006/relationships/slideLayout" Target="../slideLayouts/slideLayout6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microsoft.com/office/2018/10/relationships/comments" Target="../comments/modernComment_7FFFCCC7_423C4485.xml"/><Relationship Id="rId2" Type="http://schemas.openxmlformats.org/officeDocument/2006/relationships/notesSlide" Target="../notesSlides/notesSlide3.xml"/><Relationship Id="rId1" Type="http://schemas.openxmlformats.org/officeDocument/2006/relationships/slideLayout" Target="../slideLayouts/slideLayout53.xml"/></Relationships>
</file>

<file path=ppt/slides/_rels/slide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xml"/><Relationship Id="rId1" Type="http://schemas.openxmlformats.org/officeDocument/2006/relationships/slideLayout" Target="../slideLayouts/slideLayout52.xml"/></Relationships>
</file>

<file path=ppt/slides/_rels/slide6.xml.rels><?xml version="1.0" encoding="UTF-8" standalone="yes"?>
<Relationships xmlns="http://schemas.openxmlformats.org/package/2006/relationships"><Relationship Id="rId3" Type="http://schemas.microsoft.com/office/2018/10/relationships/comments" Target="../comments/modernComment_7FFFCCCC_7C6BA8B.xml"/><Relationship Id="rId2" Type="http://schemas.openxmlformats.org/officeDocument/2006/relationships/notesSlide" Target="../notesSlides/notesSlide5.xml"/><Relationship Id="rId1" Type="http://schemas.openxmlformats.org/officeDocument/2006/relationships/slideLayout" Target="../slideLayouts/slideLayout53.xml"/><Relationship Id="rId4" Type="http://schemas.openxmlformats.org/officeDocument/2006/relationships/image" Target="../media/image27.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3.xml"/></Relationships>
</file>

<file path=ppt/slides/_rels/slide8.xml.rels><?xml version="1.0" encoding="UTF-8" standalone="yes"?>
<Relationships xmlns="http://schemas.openxmlformats.org/package/2006/relationships"><Relationship Id="rId3" Type="http://schemas.microsoft.com/office/2018/10/relationships/comments" Target="../comments/modernComment_7FFFCCCE_59B7C656.xml"/><Relationship Id="rId2" Type="http://schemas.openxmlformats.org/officeDocument/2006/relationships/notesSlide" Target="../notesSlides/notesSlide7.xml"/><Relationship Id="rId1" Type="http://schemas.openxmlformats.org/officeDocument/2006/relationships/slideLayout" Target="../slideLayouts/slideLayout53.xml"/><Relationship Id="rId4" Type="http://schemas.openxmlformats.org/officeDocument/2006/relationships/image" Target="../media/image28.jpeg"/></Relationships>
</file>

<file path=ppt/slides/_rels/slide9.xml.rels><?xml version="1.0" encoding="UTF-8" standalone="yes"?>
<Relationships xmlns="http://schemas.openxmlformats.org/package/2006/relationships"><Relationship Id="rId3" Type="http://schemas.openxmlformats.org/officeDocument/2006/relationships/image" Target="../media/image29.gif"/><Relationship Id="rId2" Type="http://schemas.openxmlformats.org/officeDocument/2006/relationships/notesSlide" Target="../notesSlides/notesSlide8.xml"/><Relationship Id="rId1" Type="http://schemas.openxmlformats.org/officeDocument/2006/relationships/slideLayout" Target="../slideLayouts/slideLayout53.xml"/><Relationship Id="rId4" Type="http://schemas.openxmlformats.org/officeDocument/2006/relationships/hyperlink" Target="http://www.youtube.com/watch?v=EAxnE2XzL0k"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9885973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38AC68A0-E642-E471-AE32-F9FAD82F3377}"/>
              </a:ext>
            </a:extLst>
          </p:cNvPr>
          <p:cNvSpPr>
            <a:spLocks noGrp="1"/>
          </p:cNvSpPr>
          <p:nvPr>
            <p:ph type="body" sz="quarter" idx="13"/>
          </p:nvPr>
        </p:nvSpPr>
        <p:spPr/>
        <p:txBody>
          <a:bodyPr/>
          <a:lstStyle/>
          <a:p>
            <a:r>
              <a:rPr lang="en-US" dirty="0">
                <a:latin typeface="Futura Next Book"/>
              </a:rPr>
              <a:t>Story of Zara</a:t>
            </a:r>
            <a:endParaRPr lang="en-US" dirty="0"/>
          </a:p>
        </p:txBody>
      </p:sp>
      <p:sp>
        <p:nvSpPr>
          <p:cNvPr id="2" name="Content Placeholder 12">
            <a:extLst>
              <a:ext uri="{FF2B5EF4-FFF2-40B4-BE49-F238E27FC236}">
                <a16:creationId xmlns:a16="http://schemas.microsoft.com/office/drawing/2014/main" id="{F427EF30-A585-4A93-FE10-1A3433915DC8}"/>
              </a:ext>
            </a:extLst>
          </p:cNvPr>
          <p:cNvSpPr txBox="1">
            <a:spLocks/>
          </p:cNvSpPr>
          <p:nvPr/>
        </p:nvSpPr>
        <p:spPr>
          <a:xfrm>
            <a:off x="1049480" y="2283993"/>
            <a:ext cx="10093039" cy="1578333"/>
          </a:xfrm>
          <a:prstGeom prst="rect">
            <a:avLst/>
          </a:prstGeom>
        </p:spPr>
        <p:txBody>
          <a:bodyPr vert="horz" lIns="0" tIns="0" rIns="0" bIns="0" rtlCol="0" anchor="t">
            <a:noAutofit/>
          </a:bodyPr>
          <a:lstStyle>
            <a:lvl1pPr marL="0" indent="0" algn="l" defTabSz="914400" rtl="0" eaLnBrk="1" latinLnBrk="0" hangingPunct="1">
              <a:lnSpc>
                <a:spcPts val="2200"/>
              </a:lnSpc>
              <a:spcBef>
                <a:spcPts val="0"/>
              </a:spcBef>
              <a:buFontTx/>
              <a:buNone/>
              <a:defRPr sz="1440" b="0" i="0" kern="1200">
                <a:solidFill>
                  <a:schemeClr val="tx1"/>
                </a:solidFill>
                <a:latin typeface="Futura Next Light" panose="020B0402020204020303" pitchFamily="34" charset="77"/>
                <a:ea typeface="+mn-ea"/>
                <a:cs typeface="+mn-cs"/>
              </a:defRPr>
            </a:lvl1pPr>
            <a:lvl2pPr marL="171450" indent="-165100" algn="l" defTabSz="914400" rtl="0" eaLnBrk="1" latinLnBrk="0" hangingPunct="1">
              <a:lnSpc>
                <a:spcPts val="2200"/>
              </a:lnSpc>
              <a:spcBef>
                <a:spcPts val="0"/>
              </a:spcBef>
              <a:buFont typeface="Arial" panose="020B0604020202020204" pitchFamily="34" charset="0"/>
              <a:buChar char="•"/>
              <a:tabLst/>
              <a:defRPr sz="1280" b="0" i="0" kern="1200">
                <a:solidFill>
                  <a:schemeClr val="tx1"/>
                </a:solidFill>
                <a:latin typeface="Futura Next Light" panose="020B0402020204020303" pitchFamily="34" charset="77"/>
                <a:ea typeface="+mn-ea"/>
                <a:cs typeface="+mn-cs"/>
              </a:defRPr>
            </a:lvl2pPr>
            <a:lvl3pPr marL="342900" indent="-171450" algn="l" defTabSz="914400" rtl="0" eaLnBrk="1" latinLnBrk="0" hangingPunct="1">
              <a:lnSpc>
                <a:spcPts val="2200"/>
              </a:lnSpc>
              <a:spcBef>
                <a:spcPts val="0"/>
              </a:spcBef>
              <a:buFont typeface="Arial" panose="020B0604020202020204" pitchFamily="34" charset="0"/>
              <a:buChar char="•"/>
              <a:tabLst/>
              <a:defRPr sz="1120" b="0" i="0" kern="1200">
                <a:solidFill>
                  <a:schemeClr val="tx1"/>
                </a:solidFill>
                <a:latin typeface="Futura Next Light" panose="020B0402020204020303" pitchFamily="34" charset="77"/>
                <a:ea typeface="+mn-ea"/>
                <a:cs typeface="+mn-cs"/>
              </a:defRPr>
            </a:lvl3pPr>
            <a:lvl4pPr marL="514350" indent="-171450" algn="l" defTabSz="914400" rtl="0" eaLnBrk="1" latinLnBrk="0" hangingPunct="1">
              <a:lnSpc>
                <a:spcPts val="2200"/>
              </a:lnSpc>
              <a:spcBef>
                <a:spcPts val="0"/>
              </a:spcBef>
              <a:buFont typeface="Arial" panose="020B0604020202020204" pitchFamily="34" charset="0"/>
              <a:buChar char="•"/>
              <a:tabLst/>
              <a:defRPr sz="960" b="0" i="0" kern="1200">
                <a:solidFill>
                  <a:schemeClr val="tx1"/>
                </a:solidFill>
                <a:latin typeface="Futura Next Light" panose="020B0402020204020303" pitchFamily="34" charset="77"/>
                <a:ea typeface="+mn-ea"/>
                <a:cs typeface="+mn-cs"/>
              </a:defRPr>
            </a:lvl4pPr>
            <a:lvl5pPr marL="685800" indent="-171450" algn="l" defTabSz="914400" rtl="0" eaLnBrk="1" latinLnBrk="0" hangingPunct="1">
              <a:lnSpc>
                <a:spcPts val="2200"/>
              </a:lnSpc>
              <a:spcBef>
                <a:spcPts val="0"/>
              </a:spcBef>
              <a:buFont typeface="Arial" panose="020B0604020202020204" pitchFamily="34" charset="0"/>
              <a:buChar char="•"/>
              <a:tabLst/>
              <a:defRPr sz="960" b="0" i="0" kern="1200">
                <a:solidFill>
                  <a:schemeClr val="tx1"/>
                </a:solidFill>
                <a:latin typeface="Futura Next Light" panose="020B0402020204020303"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spcBef>
                <a:spcPts val="400"/>
              </a:spcBef>
              <a:spcAft>
                <a:spcPts val="400"/>
              </a:spcAft>
              <a:buClr>
                <a:srgbClr val="079FFF"/>
              </a:buClr>
              <a:defRPr/>
            </a:pPr>
            <a:r>
              <a:rPr lang="en-IN" sz="1800" dirty="0">
                <a:latin typeface="Futura Next Book" panose="020B0502020204020303" pitchFamily="34" charset="77"/>
              </a:rPr>
              <a:t>Success rate of checkout flow increased </a:t>
            </a:r>
            <a:r>
              <a:rPr lang="en-IN" sz="1800" dirty="0">
                <a:solidFill>
                  <a:srgbClr val="00B0F0"/>
                </a:solidFill>
                <a:latin typeface="FUTURANEXT-MEDIUM" panose="020B0602020204020303" pitchFamily="34" charset="77"/>
                <a:cs typeface="Futura Medium" panose="020B0602020204020303" pitchFamily="34" charset="-79"/>
              </a:rPr>
              <a:t>by 55% and dropout rates decreased by 35%.</a:t>
            </a:r>
            <a:br>
              <a:rPr lang="en-IN" sz="1800" b="1" dirty="0">
                <a:latin typeface="FUTURA BOOK BT" panose="020B0502020204020303" pitchFamily="34" charset="0"/>
                <a:cs typeface="Futura Medium" panose="020B0602020204020303" pitchFamily="34" charset="-79"/>
              </a:rPr>
            </a:br>
            <a:br>
              <a:rPr lang="en-IN" sz="1800" dirty="0">
                <a:latin typeface="FUTURA BOOK BT" panose="020B0502020204020303" pitchFamily="34" charset="0"/>
                <a:cs typeface="Futura Medium" panose="020B0602020204020303" pitchFamily="34" charset="-79"/>
              </a:rPr>
            </a:br>
            <a:r>
              <a:rPr lang="en-IN" sz="1800" dirty="0">
                <a:latin typeface="Futura Next Book" panose="020B0502020204020303" pitchFamily="34" charset="77"/>
              </a:rPr>
              <a:t>The new proposed solution </a:t>
            </a:r>
            <a:r>
              <a:rPr lang="en-IN" sz="1800" dirty="0">
                <a:solidFill>
                  <a:srgbClr val="00B0F0"/>
                </a:solidFill>
                <a:latin typeface="FUTURANEXT-MEDIUM" panose="020B0602020204020303" pitchFamily="34" charset="77"/>
              </a:rPr>
              <a:t>improved the checkout process by facilitating comparison and edits within the cart itself.</a:t>
            </a:r>
          </a:p>
        </p:txBody>
      </p:sp>
      <p:sp>
        <p:nvSpPr>
          <p:cNvPr id="3" name="Title 11">
            <a:extLst>
              <a:ext uri="{FF2B5EF4-FFF2-40B4-BE49-F238E27FC236}">
                <a16:creationId xmlns:a16="http://schemas.microsoft.com/office/drawing/2014/main" id="{FDD34900-2C35-3E19-3FD3-9381D47F9398}"/>
              </a:ext>
            </a:extLst>
          </p:cNvPr>
          <p:cNvSpPr txBox="1">
            <a:spLocks/>
          </p:cNvSpPr>
          <p:nvPr/>
        </p:nvSpPr>
        <p:spPr>
          <a:xfrm>
            <a:off x="838197" y="931114"/>
            <a:ext cx="8164287" cy="1001486"/>
          </a:xfrm>
          <a:prstGeom prst="rect">
            <a:avLst/>
          </a:prstGeom>
        </p:spPr>
        <p:txBody>
          <a:bodyPr vert="horz" lIns="0" tIns="0" rIns="0" bIns="0" rtlCol="0" anchor="ctr">
            <a:normAutofit/>
          </a:bodyPr>
          <a:lstStyle>
            <a:lvl1pPr algn="l" defTabSz="914400" rtl="0" eaLnBrk="1" latinLnBrk="0" hangingPunct="1">
              <a:lnSpc>
                <a:spcPct val="110000"/>
              </a:lnSpc>
              <a:spcBef>
                <a:spcPct val="0"/>
              </a:spcBef>
              <a:buNone/>
              <a:defRPr sz="4801" b="0" i="0" u="sng" kern="1200">
                <a:solidFill>
                  <a:schemeClr val="tx1"/>
                </a:solidFill>
                <a:latin typeface="Futura Next Book" panose="020B0502020204020303" pitchFamily="34" charset="77"/>
                <a:ea typeface="+mj-ea"/>
                <a:cs typeface="+mj-cs"/>
              </a:defRPr>
            </a:lvl1pPr>
          </a:lstStyle>
          <a:p>
            <a:r>
              <a:rPr lang="en-US" sz="2880" dirty="0"/>
              <a:t>As a result of the re-design</a:t>
            </a:r>
            <a:br>
              <a:rPr lang="en-US" sz="2800" dirty="0"/>
            </a:br>
            <a:endParaRPr lang="en-US" sz="2800" dirty="0"/>
          </a:p>
        </p:txBody>
      </p:sp>
    </p:spTree>
    <p:extLst>
      <p:ext uri="{BB962C8B-B14F-4D97-AF65-F5344CB8AC3E}">
        <p14:creationId xmlns:p14="http://schemas.microsoft.com/office/powerpoint/2010/main" val="13298740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B246AE9E-29BA-2966-4408-E8BACCABBE27}"/>
              </a:ext>
            </a:extLst>
          </p:cNvPr>
          <p:cNvSpPr>
            <a:spLocks noGrp="1"/>
          </p:cNvSpPr>
          <p:nvPr>
            <p:ph type="title"/>
          </p:nvPr>
        </p:nvSpPr>
        <p:spPr>
          <a:xfrm>
            <a:off x="874292" y="2394536"/>
            <a:ext cx="7068673" cy="2068927"/>
          </a:xfrm>
        </p:spPr>
        <p:txBody>
          <a:bodyPr anchor="ctr">
            <a:normAutofit/>
          </a:bodyPr>
          <a:lstStyle/>
          <a:p>
            <a:r>
              <a:rPr lang="en-US" sz="4800" dirty="0"/>
              <a:t>So, how do we start a usability test?</a:t>
            </a:r>
          </a:p>
        </p:txBody>
      </p:sp>
    </p:spTree>
    <p:extLst>
      <p:ext uri="{BB962C8B-B14F-4D97-AF65-F5344CB8AC3E}">
        <p14:creationId xmlns:p14="http://schemas.microsoft.com/office/powerpoint/2010/main" val="25662548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54F202E-477D-8003-C9F8-49A43E46F51B}"/>
              </a:ext>
            </a:extLst>
          </p:cNvPr>
          <p:cNvSpPr>
            <a:spLocks noGrp="1"/>
          </p:cNvSpPr>
          <p:nvPr>
            <p:ph type="title"/>
          </p:nvPr>
        </p:nvSpPr>
        <p:spPr>
          <a:xfrm>
            <a:off x="838198" y="930760"/>
            <a:ext cx="9952846" cy="1257687"/>
          </a:xfrm>
        </p:spPr>
        <p:txBody>
          <a:bodyPr>
            <a:normAutofit/>
          </a:bodyPr>
          <a:lstStyle/>
          <a:p>
            <a:r>
              <a:rPr lang="en-IN" dirty="0">
                <a:latin typeface="+mn-lt"/>
              </a:rPr>
              <a:t>Understand the 3 pillars of usability testing</a:t>
            </a:r>
            <a:br>
              <a:rPr lang="en-IN" b="1" dirty="0">
                <a:latin typeface="+mn-lt"/>
              </a:rPr>
            </a:br>
            <a:endParaRPr lang="en-US" dirty="0">
              <a:latin typeface="+mn-lt"/>
            </a:endParaRPr>
          </a:p>
        </p:txBody>
      </p:sp>
      <p:sp>
        <p:nvSpPr>
          <p:cNvPr id="8" name="Text Placeholder 7">
            <a:extLst>
              <a:ext uri="{FF2B5EF4-FFF2-40B4-BE49-F238E27FC236}">
                <a16:creationId xmlns:a16="http://schemas.microsoft.com/office/drawing/2014/main" id="{7D047475-D5A0-8E18-5A33-A5B1EC82DBA6}"/>
              </a:ext>
            </a:extLst>
          </p:cNvPr>
          <p:cNvSpPr>
            <a:spLocks noGrp="1"/>
          </p:cNvSpPr>
          <p:nvPr>
            <p:ph type="body" sz="quarter" idx="13"/>
          </p:nvPr>
        </p:nvSpPr>
        <p:spPr/>
        <p:txBody>
          <a:bodyPr/>
          <a:lstStyle/>
          <a:p>
            <a:pPr lvl="0">
              <a:lnSpc>
                <a:spcPct val="120000"/>
              </a:lnSpc>
              <a:spcBef>
                <a:spcPts val="400"/>
              </a:spcBef>
              <a:spcAft>
                <a:spcPts val="400"/>
              </a:spcAft>
              <a:buClr>
                <a:srgbClr val="079FFF"/>
              </a:buClr>
              <a:defRPr/>
            </a:pPr>
            <a:r>
              <a:rPr lang="en-IN" dirty="0"/>
              <a:t>Pillars of Usability Testing</a:t>
            </a:r>
          </a:p>
        </p:txBody>
      </p:sp>
      <p:sp>
        <p:nvSpPr>
          <p:cNvPr id="10" name="Rectangle 9">
            <a:extLst>
              <a:ext uri="{FF2B5EF4-FFF2-40B4-BE49-F238E27FC236}">
                <a16:creationId xmlns:a16="http://schemas.microsoft.com/office/drawing/2014/main" id="{2F5EF127-2AD6-5D1E-4CB8-4950D43C3BC2}"/>
              </a:ext>
            </a:extLst>
          </p:cNvPr>
          <p:cNvSpPr/>
          <p:nvPr/>
        </p:nvSpPr>
        <p:spPr>
          <a:xfrm>
            <a:off x="838198" y="1889414"/>
            <a:ext cx="3238751" cy="38961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40" dirty="0"/>
          </a:p>
        </p:txBody>
      </p:sp>
      <p:sp>
        <p:nvSpPr>
          <p:cNvPr id="14" name="Rectangle 13">
            <a:extLst>
              <a:ext uri="{FF2B5EF4-FFF2-40B4-BE49-F238E27FC236}">
                <a16:creationId xmlns:a16="http://schemas.microsoft.com/office/drawing/2014/main" id="{DEEA9BAF-D568-CC17-A9FC-B0F1C01207D5}"/>
              </a:ext>
            </a:extLst>
          </p:cNvPr>
          <p:cNvSpPr/>
          <p:nvPr/>
        </p:nvSpPr>
        <p:spPr>
          <a:xfrm>
            <a:off x="4476625" y="1889414"/>
            <a:ext cx="3238751" cy="38961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40" dirty="0"/>
          </a:p>
        </p:txBody>
      </p:sp>
      <p:sp>
        <p:nvSpPr>
          <p:cNvPr id="15" name="TextBox 14">
            <a:extLst>
              <a:ext uri="{FF2B5EF4-FFF2-40B4-BE49-F238E27FC236}">
                <a16:creationId xmlns:a16="http://schemas.microsoft.com/office/drawing/2014/main" id="{FAB6057B-007F-0E3F-3B4C-CBF6D89EF526}"/>
              </a:ext>
            </a:extLst>
          </p:cNvPr>
          <p:cNvSpPr txBox="1"/>
          <p:nvPr/>
        </p:nvSpPr>
        <p:spPr>
          <a:xfrm>
            <a:off x="4699656" y="3035797"/>
            <a:ext cx="2826909" cy="2371740"/>
          </a:xfrm>
          <a:prstGeom prst="rect">
            <a:avLst/>
          </a:prstGeom>
          <a:noFill/>
        </p:spPr>
        <p:txBody>
          <a:bodyPr wrap="square">
            <a:spAutoFit/>
          </a:bodyPr>
          <a:lstStyle/>
          <a:p>
            <a:r>
              <a:rPr lang="en-IN" sz="1280" b="1" dirty="0">
                <a:latin typeface="FUTURA BOOK BT" panose="020B0502020204020303" pitchFamily="34" charset="0"/>
              </a:rPr>
              <a:t>Task</a:t>
            </a:r>
          </a:p>
          <a:p>
            <a:br>
              <a:rPr lang="en-IN" sz="1280" dirty="0">
                <a:latin typeface="Futura Next Book" panose="020B0502020204020303" pitchFamily="34" charset="77"/>
              </a:rPr>
            </a:br>
            <a:r>
              <a:rPr lang="en-IN" sz="1280" dirty="0">
                <a:solidFill>
                  <a:srgbClr val="191919"/>
                </a:solidFill>
                <a:latin typeface="Futura Next Book" panose="020B0502020204020303" pitchFamily="34" charset="77"/>
              </a:rPr>
              <a:t>Realistic activities that the participant might perform</a:t>
            </a:r>
            <a:endParaRPr lang="en-IN" sz="1280" dirty="0">
              <a:latin typeface="Futura Next Book" panose="020B0502020204020303" pitchFamily="34" charset="77"/>
            </a:endParaRPr>
          </a:p>
          <a:p>
            <a:pPr>
              <a:lnSpc>
                <a:spcPct val="120000"/>
              </a:lnSpc>
            </a:pPr>
            <a:endParaRPr lang="en-IN" sz="960" dirty="0">
              <a:solidFill>
                <a:schemeClr val="tx1">
                  <a:lumMod val="65000"/>
                  <a:lumOff val="35000"/>
                </a:schemeClr>
              </a:solidFill>
              <a:latin typeface="Futura Next Book" panose="020B0502020204020303" pitchFamily="34" charset="77"/>
            </a:endParaRPr>
          </a:p>
          <a:p>
            <a:pPr marL="137177" indent="-137177">
              <a:lnSpc>
                <a:spcPct val="110000"/>
              </a:lnSpc>
              <a:buFont typeface="Arial" panose="020B0604020202020204" pitchFamily="34" charset="0"/>
              <a:buChar char="•"/>
            </a:pPr>
            <a:r>
              <a:rPr lang="en-IN" sz="960" dirty="0">
                <a:solidFill>
                  <a:schemeClr val="tx1">
                    <a:lumMod val="75000"/>
                    <a:lumOff val="25000"/>
                  </a:schemeClr>
                </a:solidFill>
                <a:latin typeface="Futura Next Book" panose="020B0502020204020303" pitchFamily="34" charset="77"/>
              </a:rPr>
              <a:t>The tasks in test are realistic activities that the participant might perform in real life. </a:t>
            </a:r>
            <a:br>
              <a:rPr lang="en-IN" sz="960" dirty="0">
                <a:solidFill>
                  <a:schemeClr val="tx1">
                    <a:lumMod val="75000"/>
                    <a:lumOff val="25000"/>
                  </a:schemeClr>
                </a:solidFill>
                <a:latin typeface="Futura Next Book" panose="020B0502020204020303" pitchFamily="34" charset="77"/>
              </a:rPr>
            </a:br>
            <a:endParaRPr lang="en-IN" sz="960" dirty="0">
              <a:solidFill>
                <a:schemeClr val="tx1">
                  <a:lumMod val="75000"/>
                  <a:lumOff val="25000"/>
                </a:schemeClr>
              </a:solidFill>
              <a:latin typeface="Futura Next Book" panose="020B0502020204020303" pitchFamily="34" charset="77"/>
            </a:endParaRPr>
          </a:p>
          <a:p>
            <a:pPr marL="137177" indent="-137177">
              <a:lnSpc>
                <a:spcPct val="110000"/>
              </a:lnSpc>
              <a:buFont typeface="Arial" panose="020B0604020202020204" pitchFamily="34" charset="0"/>
              <a:buChar char="•"/>
            </a:pPr>
            <a:r>
              <a:rPr lang="en-IN" sz="960" dirty="0">
                <a:solidFill>
                  <a:schemeClr val="tx1">
                    <a:lumMod val="75000"/>
                    <a:lumOff val="25000"/>
                  </a:schemeClr>
                </a:solidFill>
                <a:latin typeface="Futura Next Book" panose="020B0502020204020303" pitchFamily="34" charset="77"/>
              </a:rPr>
              <a:t>They can be very specific or very open-ended, </a:t>
            </a:r>
            <a:r>
              <a:rPr lang="en-IN" sz="960" dirty="0">
                <a:solidFill>
                  <a:schemeClr val="tx1">
                    <a:lumMod val="75000"/>
                    <a:lumOff val="25000"/>
                  </a:schemeClr>
                </a:solidFill>
                <a:latin typeface="Futura Next Book" panose="020B0502020204020303" pitchFamily="34" charset="77"/>
                <a:hlinkClick r:id="rId3">
                  <a:extLst>
                    <a:ext uri="{A12FA001-AC4F-418D-AE19-62706E023703}">
                      <ahyp:hlinkClr xmlns:ahyp="http://schemas.microsoft.com/office/drawing/2018/hyperlinkcolor" val="tx"/>
                    </a:ext>
                  </a:extLst>
                </a:hlinkClick>
              </a:rPr>
              <a:t>depending on the research questions</a:t>
            </a:r>
            <a:r>
              <a:rPr lang="en-IN" sz="960" dirty="0">
                <a:solidFill>
                  <a:schemeClr val="tx1">
                    <a:lumMod val="75000"/>
                    <a:lumOff val="25000"/>
                  </a:schemeClr>
                </a:solidFill>
                <a:latin typeface="Futura Next Book" panose="020B0502020204020303" pitchFamily="34" charset="77"/>
              </a:rPr>
              <a:t> and the type of usability testing.</a:t>
            </a:r>
            <a:endParaRPr lang="en-US" sz="960" dirty="0">
              <a:solidFill>
                <a:schemeClr val="tx1">
                  <a:lumMod val="75000"/>
                  <a:lumOff val="25000"/>
                </a:schemeClr>
              </a:solidFill>
              <a:latin typeface="Futura Next Book" panose="020B0502020204020303" pitchFamily="34" charset="77"/>
            </a:endParaRPr>
          </a:p>
          <a:p>
            <a:pPr marL="137177" indent="-137177">
              <a:lnSpc>
                <a:spcPct val="120000"/>
              </a:lnSpc>
              <a:buFont typeface="Arial" panose="020B0604020202020204" pitchFamily="34" charset="0"/>
              <a:buChar char="•"/>
            </a:pPr>
            <a:endParaRPr lang="en-IN" sz="960" dirty="0">
              <a:solidFill>
                <a:srgbClr val="191919"/>
              </a:solidFill>
              <a:latin typeface="Futura Next Book" panose="020B0502020204020303" pitchFamily="34" charset="77"/>
            </a:endParaRPr>
          </a:p>
          <a:p>
            <a:pPr>
              <a:lnSpc>
                <a:spcPct val="120000"/>
              </a:lnSpc>
            </a:pPr>
            <a:endParaRPr lang="en-IN" sz="960" dirty="0">
              <a:solidFill>
                <a:schemeClr val="tx1">
                  <a:lumMod val="65000"/>
                  <a:lumOff val="35000"/>
                </a:schemeClr>
              </a:solidFill>
              <a:latin typeface="Futura Next Book" panose="020B0502020204020303" pitchFamily="34" charset="77"/>
            </a:endParaRPr>
          </a:p>
        </p:txBody>
      </p:sp>
      <p:sp>
        <p:nvSpPr>
          <p:cNvPr id="18" name="Rectangle 17">
            <a:extLst>
              <a:ext uri="{FF2B5EF4-FFF2-40B4-BE49-F238E27FC236}">
                <a16:creationId xmlns:a16="http://schemas.microsoft.com/office/drawing/2014/main" id="{13AAF97B-07A2-D1C5-36D9-A223BFA76D84}"/>
              </a:ext>
            </a:extLst>
          </p:cNvPr>
          <p:cNvSpPr/>
          <p:nvPr/>
        </p:nvSpPr>
        <p:spPr>
          <a:xfrm>
            <a:off x="8115051" y="1850098"/>
            <a:ext cx="3238751" cy="38961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40" dirty="0"/>
          </a:p>
        </p:txBody>
      </p:sp>
      <p:sp>
        <p:nvSpPr>
          <p:cNvPr id="19" name="TextBox 18">
            <a:extLst>
              <a:ext uri="{FF2B5EF4-FFF2-40B4-BE49-F238E27FC236}">
                <a16:creationId xmlns:a16="http://schemas.microsoft.com/office/drawing/2014/main" id="{58A23770-E0A0-D8ED-7CB7-87530345DDAF}"/>
              </a:ext>
            </a:extLst>
          </p:cNvPr>
          <p:cNvSpPr txBox="1"/>
          <p:nvPr/>
        </p:nvSpPr>
        <p:spPr>
          <a:xfrm>
            <a:off x="8336780" y="2996481"/>
            <a:ext cx="2838150" cy="1911229"/>
          </a:xfrm>
          <a:prstGeom prst="rect">
            <a:avLst/>
          </a:prstGeom>
          <a:noFill/>
        </p:spPr>
        <p:txBody>
          <a:bodyPr wrap="square" lIns="91440" tIns="45720" rIns="91440" bIns="45720" anchor="t">
            <a:spAutoFit/>
          </a:bodyPr>
          <a:lstStyle/>
          <a:p>
            <a:r>
              <a:rPr lang="en-IN" sz="1250" b="1" dirty="0">
                <a:solidFill>
                  <a:srgbClr val="191919"/>
                </a:solidFill>
                <a:latin typeface="FUTURA BOOK BT" panose="020B0502020204020303" pitchFamily="34" charset="0"/>
              </a:rPr>
              <a:t>Users</a:t>
            </a:r>
          </a:p>
          <a:p>
            <a:endParaRPr lang="en-IN" sz="1250" b="1" dirty="0">
              <a:solidFill>
                <a:srgbClr val="191919"/>
              </a:solidFill>
              <a:latin typeface="FUTURA BOOK BT" panose="020B0502020204020303" pitchFamily="34" charset="0"/>
            </a:endParaRPr>
          </a:p>
          <a:p>
            <a:r>
              <a:rPr lang="en-IN" sz="1250" dirty="0">
                <a:solidFill>
                  <a:srgbClr val="191919"/>
                </a:solidFill>
                <a:latin typeface="Futura Next Book"/>
              </a:rPr>
              <a:t>Potential user of the product</a:t>
            </a:r>
            <a:r>
              <a:rPr lang="en-IN" sz="1250" dirty="0">
                <a:solidFill>
                  <a:srgbClr val="191919"/>
                </a:solidFill>
                <a:latin typeface="Futura Next Book" panose="020B0502020204020303" pitchFamily="34" charset="77"/>
              </a:rPr>
              <a:t> </a:t>
            </a:r>
            <a:r>
              <a:rPr lang="en-IN" sz="1250" dirty="0">
                <a:solidFill>
                  <a:srgbClr val="191919"/>
                </a:solidFill>
                <a:latin typeface="Futura Next Book"/>
              </a:rPr>
              <a:t>or service being studied</a:t>
            </a:r>
            <a:br>
              <a:rPr lang="en-IN" sz="1250" dirty="0">
                <a:latin typeface="Futura Next Book" panose="020B0502020204020303" pitchFamily="34" charset="77"/>
              </a:rPr>
            </a:br>
            <a:endParaRPr lang="en-IN" sz="950" dirty="0">
              <a:solidFill>
                <a:schemeClr val="tx1">
                  <a:lumMod val="65000"/>
                  <a:lumOff val="35000"/>
                </a:schemeClr>
              </a:solidFill>
              <a:latin typeface="Futura Next Book" panose="020B0502020204020303" pitchFamily="34" charset="77"/>
            </a:endParaRPr>
          </a:p>
          <a:p>
            <a:pPr marL="228600" indent="-228600">
              <a:lnSpc>
                <a:spcPct val="110000"/>
              </a:lnSpc>
              <a:buFont typeface="Arial" panose="020B0604020202020204" pitchFamily="34" charset="0"/>
              <a:buChar char="•"/>
              <a:defRPr/>
            </a:pPr>
            <a:r>
              <a:rPr lang="en-IN" sz="900" dirty="0">
                <a:solidFill>
                  <a:schemeClr val="tx1">
                    <a:lumMod val="65000"/>
                    <a:lumOff val="35000"/>
                  </a:schemeClr>
                </a:solidFill>
                <a:latin typeface="Futura Next Book"/>
              </a:rPr>
              <a:t>The participant should be a </a:t>
            </a:r>
            <a:r>
              <a:rPr lang="en-IN" sz="900" dirty="0">
                <a:solidFill>
                  <a:schemeClr val="tx1">
                    <a:lumMod val="65000"/>
                    <a:lumOff val="35000"/>
                  </a:schemeClr>
                </a:solidFill>
                <a:latin typeface="Futura Next Book"/>
                <a:hlinkClick r:id="rId4">
                  <a:extLst>
                    <a:ext uri="{A12FA001-AC4F-418D-AE19-62706E023703}">
                      <ahyp:hlinkClr xmlns:ahyp="http://schemas.microsoft.com/office/drawing/2018/hyperlinkcolor" val="tx"/>
                    </a:ext>
                  </a:extLst>
                </a:hlinkClick>
              </a:rPr>
              <a:t>potential user</a:t>
            </a:r>
            <a:r>
              <a:rPr lang="en-IN" sz="900" dirty="0">
                <a:solidFill>
                  <a:schemeClr val="tx1">
                    <a:lumMod val="65000"/>
                    <a:lumOff val="35000"/>
                  </a:schemeClr>
                </a:solidFill>
                <a:latin typeface="Futura Next Book"/>
              </a:rPr>
              <a:t> of the product or service being studied. </a:t>
            </a:r>
            <a:br>
              <a:rPr lang="en-IN" sz="900" dirty="0">
                <a:latin typeface="Futura Next Book" panose="020B0502020204020303" pitchFamily="34" charset="77"/>
              </a:rPr>
            </a:br>
            <a:endParaRPr lang="en-IN" sz="900" dirty="0">
              <a:solidFill>
                <a:schemeClr val="tx1">
                  <a:lumMod val="65000"/>
                  <a:lumOff val="35000"/>
                </a:schemeClr>
              </a:solidFill>
              <a:latin typeface="Futura Next Book" panose="020B0502020204020303" pitchFamily="34" charset="77"/>
            </a:endParaRPr>
          </a:p>
          <a:p>
            <a:pPr marL="228600" indent="-228600">
              <a:lnSpc>
                <a:spcPct val="110000"/>
              </a:lnSpc>
              <a:buFont typeface="Arial" panose="020B0604020202020204" pitchFamily="34" charset="0"/>
              <a:buChar char="•"/>
              <a:defRPr/>
            </a:pPr>
            <a:r>
              <a:rPr lang="en-IN" sz="900" dirty="0">
                <a:solidFill>
                  <a:schemeClr val="tx1">
                    <a:lumMod val="65000"/>
                    <a:lumOff val="35000"/>
                  </a:schemeClr>
                </a:solidFill>
                <a:latin typeface="Futura Next Book" panose="020B0502020204020303" pitchFamily="34" charset="77"/>
              </a:rPr>
              <a:t>The participant might have a similar background to the target user group, or same needs, even if he isn’t already a user of the product</a:t>
            </a:r>
          </a:p>
        </p:txBody>
      </p:sp>
      <p:pic>
        <p:nvPicPr>
          <p:cNvPr id="16" name="Graphic 15">
            <a:extLst>
              <a:ext uri="{FF2B5EF4-FFF2-40B4-BE49-F238E27FC236}">
                <a16:creationId xmlns:a16="http://schemas.microsoft.com/office/drawing/2014/main" id="{B0FC8161-28BF-6E1A-B218-7F5C4910E18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58784" y="2063179"/>
            <a:ext cx="905281" cy="787976"/>
          </a:xfrm>
          <a:prstGeom prst="rect">
            <a:avLst/>
          </a:prstGeom>
        </p:spPr>
      </p:pic>
      <p:pic>
        <p:nvPicPr>
          <p:cNvPr id="28" name="Graphic 27">
            <a:extLst>
              <a:ext uri="{FF2B5EF4-FFF2-40B4-BE49-F238E27FC236}">
                <a16:creationId xmlns:a16="http://schemas.microsoft.com/office/drawing/2014/main" id="{46E0AB71-8D9E-B2E3-CB79-B55E6A2E92C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376986" y="2023863"/>
            <a:ext cx="905281" cy="787976"/>
          </a:xfrm>
          <a:prstGeom prst="rect">
            <a:avLst/>
          </a:prstGeom>
        </p:spPr>
      </p:pic>
      <p:pic>
        <p:nvPicPr>
          <p:cNvPr id="31" name="Graphic 30">
            <a:extLst>
              <a:ext uri="{FF2B5EF4-FFF2-40B4-BE49-F238E27FC236}">
                <a16:creationId xmlns:a16="http://schemas.microsoft.com/office/drawing/2014/main" id="{379DC0CC-BF12-A6C0-2F87-E5A857E5F34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797211" y="2063179"/>
            <a:ext cx="787976" cy="787976"/>
          </a:xfrm>
          <a:prstGeom prst="rect">
            <a:avLst/>
          </a:prstGeom>
        </p:spPr>
      </p:pic>
      <p:sp>
        <p:nvSpPr>
          <p:cNvPr id="34" name="TextBox 33">
            <a:extLst>
              <a:ext uri="{FF2B5EF4-FFF2-40B4-BE49-F238E27FC236}">
                <a16:creationId xmlns:a16="http://schemas.microsoft.com/office/drawing/2014/main" id="{887B5D38-C498-0BDC-6805-17C50AEAD5E7}"/>
              </a:ext>
            </a:extLst>
          </p:cNvPr>
          <p:cNvSpPr txBox="1"/>
          <p:nvPr/>
        </p:nvSpPr>
        <p:spPr>
          <a:xfrm>
            <a:off x="1095633" y="3035797"/>
            <a:ext cx="2981316" cy="2560331"/>
          </a:xfrm>
          <a:prstGeom prst="rect">
            <a:avLst/>
          </a:prstGeom>
          <a:noFill/>
        </p:spPr>
        <p:txBody>
          <a:bodyPr wrap="square" lIns="91440" tIns="45720" rIns="91440" bIns="45720" anchor="t">
            <a:spAutoFit/>
          </a:bodyPr>
          <a:lstStyle/>
          <a:p>
            <a:r>
              <a:rPr lang="en-IN" sz="1250" b="1" dirty="0">
                <a:latin typeface="FUTURA BOOK BT" panose="020B0502020204020303" pitchFamily="34" charset="0"/>
              </a:rPr>
              <a:t>Facilitator</a:t>
            </a:r>
          </a:p>
          <a:p>
            <a:br>
              <a:rPr lang="en-IN" sz="1100" dirty="0">
                <a:latin typeface="Futura Next Book" panose="020B0502020204020303" pitchFamily="34" charset="77"/>
              </a:rPr>
            </a:br>
            <a:r>
              <a:rPr lang="en-IN" sz="1250" dirty="0">
                <a:solidFill>
                  <a:srgbClr val="191919"/>
                </a:solidFill>
                <a:latin typeface="Futura Next Book"/>
              </a:rPr>
              <a:t>Guides the participant through the test process</a:t>
            </a:r>
            <a:br>
              <a:rPr lang="en-IN" sz="1250" dirty="0">
                <a:latin typeface="Futura Next Book" panose="020B0502020204020303" pitchFamily="34" charset="77"/>
              </a:rPr>
            </a:br>
            <a:br>
              <a:rPr lang="en-IN" sz="1400" dirty="0"/>
            </a:br>
            <a:r>
              <a:rPr lang="en-IN" sz="900" dirty="0">
                <a:solidFill>
                  <a:schemeClr val="tx1">
                    <a:lumMod val="75000"/>
                    <a:lumOff val="25000"/>
                  </a:schemeClr>
                </a:solidFill>
                <a:latin typeface="Futura Next Book"/>
              </a:rPr>
              <a:t>•The facilitator </a:t>
            </a:r>
            <a:r>
              <a:rPr lang="en-IN" sz="900" dirty="0">
                <a:solidFill>
                  <a:schemeClr val="tx1">
                    <a:lumMod val="75000"/>
                    <a:lumOff val="25000"/>
                  </a:schemeClr>
                </a:solidFill>
                <a:latin typeface="Futura Next Book"/>
                <a:hlinkClick r:id="rId11">
                  <a:extLst>
                    <a:ext uri="{A12FA001-AC4F-418D-AE19-62706E023703}">
                      <ahyp:hlinkClr xmlns:ahyp="http://schemas.microsoft.com/office/drawing/2018/hyperlinkcolor" val="tx"/>
                    </a:ext>
                  </a:extLst>
                </a:hlinkClick>
              </a:rPr>
              <a:t>guides the participant</a:t>
            </a:r>
            <a:r>
              <a:rPr lang="en-IN" sz="900" dirty="0">
                <a:solidFill>
                  <a:schemeClr val="tx1">
                    <a:lumMod val="75000"/>
                    <a:lumOff val="25000"/>
                  </a:schemeClr>
                </a:solidFill>
                <a:latin typeface="Futura Next Book"/>
              </a:rPr>
              <a:t> through the test process.</a:t>
            </a:r>
            <a:br>
              <a:rPr lang="en-IN" sz="900" dirty="0">
                <a:solidFill>
                  <a:schemeClr val="tx1">
                    <a:lumMod val="75000"/>
                    <a:lumOff val="25000"/>
                  </a:schemeClr>
                </a:solidFill>
                <a:latin typeface="Futura Next Book" panose="020B0502020204020303" pitchFamily="34" charset="77"/>
              </a:rPr>
            </a:br>
            <a:endParaRPr lang="en-IN" sz="900" dirty="0">
              <a:solidFill>
                <a:schemeClr val="tx1">
                  <a:lumMod val="75000"/>
                  <a:lumOff val="25000"/>
                </a:schemeClr>
              </a:solidFill>
              <a:latin typeface="Futura Next Book" panose="020B0502020204020303" pitchFamily="34" charset="77"/>
            </a:endParaRPr>
          </a:p>
          <a:p>
            <a:pPr>
              <a:lnSpc>
                <a:spcPct val="110000"/>
              </a:lnSpc>
            </a:pPr>
            <a:r>
              <a:rPr lang="en-IN" sz="900" dirty="0">
                <a:solidFill>
                  <a:schemeClr val="tx1">
                    <a:lumMod val="75000"/>
                    <a:lumOff val="25000"/>
                  </a:schemeClr>
                </a:solidFill>
                <a:latin typeface="Futura Next Book"/>
              </a:rPr>
              <a:t>•They provide directions, respond to and pose follow-up questions.</a:t>
            </a:r>
            <a:br>
              <a:rPr lang="en-IN" sz="900" dirty="0">
                <a:solidFill>
                  <a:schemeClr val="tx1">
                    <a:lumMod val="75000"/>
                    <a:lumOff val="25000"/>
                  </a:schemeClr>
                </a:solidFill>
                <a:latin typeface="Futura Next Book" panose="020B0502020204020303" pitchFamily="34" charset="77"/>
              </a:rPr>
            </a:br>
            <a:endParaRPr lang="en-IN" sz="900" dirty="0">
              <a:solidFill>
                <a:schemeClr val="tx1">
                  <a:lumMod val="75000"/>
                  <a:lumOff val="25000"/>
                </a:schemeClr>
              </a:solidFill>
              <a:latin typeface="Futura Next Book" panose="020B0502020204020303" pitchFamily="34" charset="77"/>
            </a:endParaRPr>
          </a:p>
          <a:p>
            <a:pPr>
              <a:lnSpc>
                <a:spcPct val="110000"/>
              </a:lnSpc>
            </a:pPr>
            <a:r>
              <a:rPr lang="en-IN" sz="900" dirty="0">
                <a:solidFill>
                  <a:schemeClr val="tx1">
                    <a:lumMod val="75000"/>
                    <a:lumOff val="25000"/>
                  </a:schemeClr>
                </a:solidFill>
                <a:latin typeface="Futura Next Book"/>
              </a:rPr>
              <a:t>•The facilitator works to ensure that the test results are high-quality and valid data, without </a:t>
            </a:r>
            <a:r>
              <a:rPr lang="en-IN" sz="900" dirty="0">
                <a:solidFill>
                  <a:schemeClr val="tx1">
                    <a:lumMod val="75000"/>
                    <a:lumOff val="25000"/>
                  </a:schemeClr>
                </a:solidFill>
                <a:latin typeface="Futura Next Book"/>
                <a:hlinkClick r:id="rId12">
                  <a:extLst>
                    <a:ext uri="{A12FA001-AC4F-418D-AE19-62706E023703}">
                      <ahyp:hlinkClr xmlns:ahyp="http://schemas.microsoft.com/office/drawing/2018/hyperlinkcolor" val="tx"/>
                    </a:ext>
                  </a:extLst>
                </a:hlinkClick>
              </a:rPr>
              <a:t>accidentally influencing the </a:t>
            </a:r>
            <a:r>
              <a:rPr lang="en-IN" sz="900" u="sng" dirty="0">
                <a:solidFill>
                  <a:schemeClr val="tx1">
                    <a:lumMod val="75000"/>
                    <a:lumOff val="25000"/>
                  </a:schemeClr>
                </a:solidFill>
                <a:latin typeface="Futura Next Book"/>
              </a:rPr>
              <a:t>outcomes of the test by asking leading questions.</a:t>
            </a:r>
            <a:endParaRPr lang="en-US" sz="960" dirty="0">
              <a:solidFill>
                <a:schemeClr val="tx1">
                  <a:lumMod val="65000"/>
                  <a:lumOff val="35000"/>
                </a:schemeClr>
              </a:solidFill>
              <a:latin typeface="Futura Next Book" panose="020B0502020204020303" pitchFamily="34" charset="77"/>
            </a:endParaRPr>
          </a:p>
        </p:txBody>
      </p:sp>
    </p:spTree>
    <p:extLst>
      <p:ext uri="{BB962C8B-B14F-4D97-AF65-F5344CB8AC3E}">
        <p14:creationId xmlns:p14="http://schemas.microsoft.com/office/powerpoint/2010/main" val="41771972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AC28D76-453F-6230-8733-D9CC8A080F83}"/>
              </a:ext>
            </a:extLst>
          </p:cNvPr>
          <p:cNvSpPr>
            <a:spLocks noGrp="1"/>
          </p:cNvSpPr>
          <p:nvPr>
            <p:ph type="title"/>
          </p:nvPr>
        </p:nvSpPr>
        <p:spPr>
          <a:xfrm>
            <a:off x="838200" y="4549758"/>
            <a:ext cx="4578625" cy="761262"/>
          </a:xfrm>
        </p:spPr>
        <p:txBody>
          <a:bodyPr anchor="b">
            <a:noAutofit/>
          </a:bodyPr>
          <a:lstStyle/>
          <a:p>
            <a:r>
              <a:rPr lang="en-US" sz="4400" dirty="0"/>
              <a:t>Set a focused objective</a:t>
            </a:r>
            <a:r>
              <a:rPr lang="en-IN" sz="4400" dirty="0"/>
              <a:t> </a:t>
            </a:r>
            <a:endParaRPr lang="en-US" sz="4400" dirty="0"/>
          </a:p>
        </p:txBody>
      </p:sp>
      <p:sp>
        <p:nvSpPr>
          <p:cNvPr id="14" name="TextBox 13">
            <a:extLst>
              <a:ext uri="{FF2B5EF4-FFF2-40B4-BE49-F238E27FC236}">
                <a16:creationId xmlns:a16="http://schemas.microsoft.com/office/drawing/2014/main" id="{50D78BA0-2590-6B0B-04D0-F4BAF183FB35}"/>
              </a:ext>
            </a:extLst>
          </p:cNvPr>
          <p:cNvSpPr txBox="1"/>
          <p:nvPr/>
        </p:nvSpPr>
        <p:spPr>
          <a:xfrm>
            <a:off x="1463193" y="5162553"/>
            <a:ext cx="0" cy="0"/>
          </a:xfrm>
          <a:prstGeom prst="rect">
            <a:avLst/>
          </a:prstGeom>
        </p:spPr>
        <p:txBody>
          <a:bodyPr vert="horz" wrap="none" lIns="73160" tIns="36580" rIns="73160" bIns="36580" rtlCol="0" anchor="ctr">
            <a:normAutofit fontScale="25000" lnSpcReduction="20000"/>
          </a:bodyPr>
          <a:lstStyle/>
          <a:p>
            <a:pPr algn="l"/>
            <a:endParaRPr lang="en-US" sz="1280" dirty="0">
              <a:latin typeface="Futura Next Book" panose="020B0502020204020303" pitchFamily="34" charset="77"/>
            </a:endParaRPr>
          </a:p>
        </p:txBody>
      </p:sp>
      <p:pic>
        <p:nvPicPr>
          <p:cNvPr id="2" name="Picture 1">
            <a:extLst>
              <a:ext uri="{FF2B5EF4-FFF2-40B4-BE49-F238E27FC236}">
                <a16:creationId xmlns:a16="http://schemas.microsoft.com/office/drawing/2014/main" id="{73702B75-C7BA-4CE4-93ED-CA4D8D765C74}"/>
              </a:ext>
            </a:extLst>
          </p:cNvPr>
          <p:cNvPicPr>
            <a:picLocks noChangeAspect="1"/>
          </p:cNvPicPr>
          <p:nvPr/>
        </p:nvPicPr>
        <p:blipFill>
          <a:blip r:embed="rId3"/>
          <a:stretch>
            <a:fillRect/>
          </a:stretch>
        </p:blipFill>
        <p:spPr>
          <a:xfrm>
            <a:off x="9754725" y="469491"/>
            <a:ext cx="1965388" cy="1973006"/>
          </a:xfrm>
          <a:prstGeom prst="rect">
            <a:avLst/>
          </a:prstGeom>
        </p:spPr>
      </p:pic>
      <p:pic>
        <p:nvPicPr>
          <p:cNvPr id="3" name="Picture 2">
            <a:extLst>
              <a:ext uri="{FF2B5EF4-FFF2-40B4-BE49-F238E27FC236}">
                <a16:creationId xmlns:a16="http://schemas.microsoft.com/office/drawing/2014/main" id="{1EE4563E-36B3-4239-0943-0213FB53B70A}"/>
              </a:ext>
            </a:extLst>
          </p:cNvPr>
          <p:cNvPicPr>
            <a:picLocks noChangeAspect="1"/>
          </p:cNvPicPr>
          <p:nvPr/>
        </p:nvPicPr>
        <p:blipFill>
          <a:blip r:embed="rId4"/>
          <a:stretch>
            <a:fillRect/>
          </a:stretch>
        </p:blipFill>
        <p:spPr>
          <a:xfrm>
            <a:off x="9743313" y="2442497"/>
            <a:ext cx="1965417" cy="1973006"/>
          </a:xfrm>
          <a:prstGeom prst="rect">
            <a:avLst/>
          </a:prstGeom>
        </p:spPr>
      </p:pic>
      <p:pic>
        <p:nvPicPr>
          <p:cNvPr id="5" name="Picture 4">
            <a:extLst>
              <a:ext uri="{FF2B5EF4-FFF2-40B4-BE49-F238E27FC236}">
                <a16:creationId xmlns:a16="http://schemas.microsoft.com/office/drawing/2014/main" id="{31D46433-E886-0E8F-FC2B-112397A8DA59}"/>
              </a:ext>
            </a:extLst>
          </p:cNvPr>
          <p:cNvPicPr>
            <a:picLocks noChangeAspect="1"/>
          </p:cNvPicPr>
          <p:nvPr/>
        </p:nvPicPr>
        <p:blipFill>
          <a:blip r:embed="rId5"/>
          <a:stretch>
            <a:fillRect/>
          </a:stretch>
        </p:blipFill>
        <p:spPr>
          <a:xfrm>
            <a:off x="9747107" y="4415503"/>
            <a:ext cx="1973006" cy="1973006"/>
          </a:xfrm>
          <a:prstGeom prst="rect">
            <a:avLst/>
          </a:prstGeom>
        </p:spPr>
      </p:pic>
      <p:pic>
        <p:nvPicPr>
          <p:cNvPr id="6" name="Picture 5">
            <a:extLst>
              <a:ext uri="{FF2B5EF4-FFF2-40B4-BE49-F238E27FC236}">
                <a16:creationId xmlns:a16="http://schemas.microsoft.com/office/drawing/2014/main" id="{43142FD4-5765-C2F4-AE15-3F1F6AA8601E}"/>
              </a:ext>
            </a:extLst>
          </p:cNvPr>
          <p:cNvPicPr>
            <a:picLocks noChangeAspect="1"/>
          </p:cNvPicPr>
          <p:nvPr/>
        </p:nvPicPr>
        <p:blipFill>
          <a:blip r:embed="rId6"/>
          <a:stretch>
            <a:fillRect/>
          </a:stretch>
        </p:blipFill>
        <p:spPr>
          <a:xfrm>
            <a:off x="7789309" y="4415503"/>
            <a:ext cx="1965417" cy="1973006"/>
          </a:xfrm>
          <a:prstGeom prst="rect">
            <a:avLst/>
          </a:prstGeom>
        </p:spPr>
      </p:pic>
      <p:pic>
        <p:nvPicPr>
          <p:cNvPr id="13" name="Picture 12">
            <a:extLst>
              <a:ext uri="{FF2B5EF4-FFF2-40B4-BE49-F238E27FC236}">
                <a16:creationId xmlns:a16="http://schemas.microsoft.com/office/drawing/2014/main" id="{B467558E-5F38-0E9C-F816-68579B1DBE8E}"/>
              </a:ext>
            </a:extLst>
          </p:cNvPr>
          <p:cNvPicPr>
            <a:picLocks noChangeAspect="1"/>
          </p:cNvPicPr>
          <p:nvPr/>
        </p:nvPicPr>
        <p:blipFill>
          <a:blip r:embed="rId7"/>
          <a:stretch>
            <a:fillRect/>
          </a:stretch>
        </p:blipFill>
        <p:spPr>
          <a:xfrm>
            <a:off x="7784453" y="2442497"/>
            <a:ext cx="1973006" cy="1973006"/>
          </a:xfrm>
          <a:prstGeom prst="rect">
            <a:avLst/>
          </a:prstGeom>
        </p:spPr>
      </p:pic>
      <p:pic>
        <p:nvPicPr>
          <p:cNvPr id="15" name="Picture 14">
            <a:extLst>
              <a:ext uri="{FF2B5EF4-FFF2-40B4-BE49-F238E27FC236}">
                <a16:creationId xmlns:a16="http://schemas.microsoft.com/office/drawing/2014/main" id="{C32A05DB-B60D-653C-3425-D7E10545B570}"/>
              </a:ext>
            </a:extLst>
          </p:cNvPr>
          <p:cNvPicPr>
            <a:picLocks noChangeAspect="1"/>
          </p:cNvPicPr>
          <p:nvPr/>
        </p:nvPicPr>
        <p:blipFill>
          <a:blip r:embed="rId8"/>
          <a:stretch>
            <a:fillRect/>
          </a:stretch>
        </p:blipFill>
        <p:spPr>
          <a:xfrm>
            <a:off x="7981432" y="670265"/>
            <a:ext cx="1571458" cy="1571458"/>
          </a:xfrm>
          <a:prstGeom prst="rect">
            <a:avLst/>
          </a:prstGeom>
        </p:spPr>
      </p:pic>
    </p:spTree>
    <p:extLst>
      <p:ext uri="{BB962C8B-B14F-4D97-AF65-F5344CB8AC3E}">
        <p14:creationId xmlns:p14="http://schemas.microsoft.com/office/powerpoint/2010/main" val="41194464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510F5B9-8434-3989-29BE-BACD1A81D90C}"/>
              </a:ext>
            </a:extLst>
          </p:cNvPr>
          <p:cNvSpPr>
            <a:spLocks noGrp="1"/>
          </p:cNvSpPr>
          <p:nvPr>
            <p:ph type="title"/>
          </p:nvPr>
        </p:nvSpPr>
        <p:spPr>
          <a:xfrm>
            <a:off x="838198" y="912730"/>
            <a:ext cx="10515600" cy="805642"/>
          </a:xfrm>
        </p:spPr>
        <p:txBody>
          <a:bodyPr>
            <a:normAutofit/>
          </a:bodyPr>
          <a:lstStyle/>
          <a:p>
            <a:r>
              <a:rPr lang="en-IN" dirty="0"/>
              <a:t>Defining objectives</a:t>
            </a:r>
            <a:endParaRPr lang="en-US" dirty="0">
              <a:latin typeface="FuturaNext-Medium"/>
              <a:ea typeface="+mn-ea"/>
              <a:cs typeface="+mn-cs"/>
            </a:endParaRPr>
          </a:p>
        </p:txBody>
      </p:sp>
      <p:sp>
        <p:nvSpPr>
          <p:cNvPr id="6" name="Text Placeholder 5">
            <a:extLst>
              <a:ext uri="{FF2B5EF4-FFF2-40B4-BE49-F238E27FC236}">
                <a16:creationId xmlns:a16="http://schemas.microsoft.com/office/drawing/2014/main" id="{1C5EA385-0491-9BD1-93BE-AB0D7CC8EF42}"/>
              </a:ext>
            </a:extLst>
          </p:cNvPr>
          <p:cNvSpPr>
            <a:spLocks noGrp="1"/>
          </p:cNvSpPr>
          <p:nvPr>
            <p:ph type="body" sz="quarter" idx="13"/>
          </p:nvPr>
        </p:nvSpPr>
        <p:spPr/>
        <p:txBody>
          <a:bodyPr/>
          <a:lstStyle/>
          <a:p>
            <a:pPr lvl="0">
              <a:lnSpc>
                <a:spcPct val="120000"/>
              </a:lnSpc>
              <a:spcBef>
                <a:spcPts val="400"/>
              </a:spcBef>
              <a:spcAft>
                <a:spcPts val="400"/>
              </a:spcAft>
              <a:buClr>
                <a:srgbClr val="079FFF"/>
              </a:buClr>
              <a:defRPr/>
            </a:pPr>
            <a:r>
              <a:rPr lang="en-IN" dirty="0"/>
              <a:t>Understand Usability Testing</a:t>
            </a:r>
          </a:p>
        </p:txBody>
      </p:sp>
      <p:sp>
        <p:nvSpPr>
          <p:cNvPr id="14" name="TextBox 13">
            <a:extLst>
              <a:ext uri="{FF2B5EF4-FFF2-40B4-BE49-F238E27FC236}">
                <a16:creationId xmlns:a16="http://schemas.microsoft.com/office/drawing/2014/main" id="{42FFAD68-6EE4-ABBB-BCAB-6B0200B1FD07}"/>
              </a:ext>
            </a:extLst>
          </p:cNvPr>
          <p:cNvSpPr txBox="1"/>
          <p:nvPr/>
        </p:nvSpPr>
        <p:spPr>
          <a:xfrm>
            <a:off x="4052550" y="3403433"/>
            <a:ext cx="0" cy="0"/>
          </a:xfrm>
          <a:prstGeom prst="rect">
            <a:avLst/>
          </a:prstGeom>
        </p:spPr>
        <p:txBody>
          <a:bodyPr vert="horz" wrap="none" lIns="73160" tIns="36580" rIns="73160" bIns="36580" rtlCol="0" anchor="ctr">
            <a:normAutofit fontScale="25000" lnSpcReduction="20000"/>
          </a:bodyPr>
          <a:lstStyle/>
          <a:p>
            <a:pPr algn="l"/>
            <a:endParaRPr lang="en-US" sz="1280" dirty="0">
              <a:latin typeface="Futura Next Book" panose="020B0502020204020303" pitchFamily="34" charset="77"/>
            </a:endParaRPr>
          </a:p>
        </p:txBody>
      </p:sp>
      <p:sp>
        <p:nvSpPr>
          <p:cNvPr id="4" name="Content Placeholder 3">
            <a:extLst>
              <a:ext uri="{FF2B5EF4-FFF2-40B4-BE49-F238E27FC236}">
                <a16:creationId xmlns:a16="http://schemas.microsoft.com/office/drawing/2014/main" id="{3B985423-BC5B-5BB8-9D3E-B6A350C336CD}"/>
              </a:ext>
            </a:extLst>
          </p:cNvPr>
          <p:cNvSpPr>
            <a:spLocks noGrp="1"/>
          </p:cNvSpPr>
          <p:nvPr>
            <p:ph idx="1"/>
          </p:nvPr>
        </p:nvSpPr>
        <p:spPr>
          <a:xfrm>
            <a:off x="1594015" y="1931123"/>
            <a:ext cx="9871839" cy="393575"/>
          </a:xfrm>
        </p:spPr>
        <p:txBody>
          <a:bodyPr vert="horz" lIns="91440" tIns="45720" rIns="91440" bIns="45720" rtlCol="0" anchor="t">
            <a:noAutofit/>
          </a:bodyPr>
          <a:lstStyle/>
          <a:p>
            <a:pPr marL="0" indent="0">
              <a:buNone/>
            </a:pPr>
            <a:r>
              <a:rPr lang="en-US" dirty="0">
                <a:solidFill>
                  <a:srgbClr val="0071BA"/>
                </a:solidFill>
                <a:latin typeface="Futura Next Book"/>
              </a:rPr>
              <a:t>"The first step toward gathering useful feedback is setting a clear and focused objective."</a:t>
            </a:r>
            <a:endParaRPr lang="en-US" dirty="0">
              <a:solidFill>
                <a:srgbClr val="0071BA"/>
              </a:solidFill>
            </a:endParaRPr>
          </a:p>
        </p:txBody>
      </p:sp>
      <p:sp>
        <p:nvSpPr>
          <p:cNvPr id="5" name="Content Placeholder 3">
            <a:extLst>
              <a:ext uri="{FF2B5EF4-FFF2-40B4-BE49-F238E27FC236}">
                <a16:creationId xmlns:a16="http://schemas.microsoft.com/office/drawing/2014/main" id="{F7B85A1A-AAD6-2480-369B-794ACC3FEFE0}"/>
              </a:ext>
            </a:extLst>
          </p:cNvPr>
          <p:cNvSpPr txBox="1">
            <a:spLocks/>
          </p:cNvSpPr>
          <p:nvPr/>
        </p:nvSpPr>
        <p:spPr>
          <a:xfrm>
            <a:off x="838198" y="2739710"/>
            <a:ext cx="10420306" cy="3244657"/>
          </a:xfrm>
          <a:prstGeom prst="rect">
            <a:avLst/>
          </a:prstGeom>
        </p:spPr>
        <p:txBody>
          <a:bodyPr vert="horz" lIns="91440" tIns="45720" rIns="91440" bIns="45720" rtlCol="0" anchor="t">
            <a:noAutofit/>
          </a:bodyPr>
          <a:lstStyle>
            <a:lvl1pPr marL="228592" indent="-228592" algn="l" defTabSz="914368" rtl="0" eaLnBrk="1" latinLnBrk="0" hangingPunct="1">
              <a:lnSpc>
                <a:spcPct val="90000"/>
              </a:lnSpc>
              <a:spcBef>
                <a:spcPts val="1000"/>
              </a:spcBef>
              <a:buFont typeface="Arial" panose="020B0604020202020204" pitchFamily="34" charset="0"/>
              <a:buChar char="•"/>
              <a:defRPr sz="1440" b="0" i="0" kern="1200">
                <a:solidFill>
                  <a:schemeClr val="tx1"/>
                </a:solidFill>
                <a:latin typeface="Futura Next Book" panose="020B0502020204020303" pitchFamily="34" charset="77"/>
                <a:ea typeface="+mn-ea"/>
                <a:cs typeface="+mn-cs"/>
              </a:defRPr>
            </a:lvl1pPr>
            <a:lvl2pPr marL="685776" indent="-228592" algn="l" defTabSz="914368" rtl="0" eaLnBrk="1" latinLnBrk="0" hangingPunct="1">
              <a:lnSpc>
                <a:spcPct val="90000"/>
              </a:lnSpc>
              <a:spcBef>
                <a:spcPts val="500"/>
              </a:spcBef>
              <a:buFont typeface="Arial" panose="020B0604020202020204" pitchFamily="34" charset="0"/>
              <a:buChar char="•"/>
              <a:defRPr sz="1280" b="0" i="0" kern="1200">
                <a:solidFill>
                  <a:schemeClr val="tx1"/>
                </a:solidFill>
                <a:latin typeface="Futura Next Book" panose="020B0502020204020303" pitchFamily="34" charset="77"/>
                <a:ea typeface="+mn-ea"/>
                <a:cs typeface="+mn-cs"/>
              </a:defRPr>
            </a:lvl2pPr>
            <a:lvl3pPr marL="1142960" indent="-228592" algn="l" defTabSz="914368" rtl="0" eaLnBrk="1" latinLnBrk="0" hangingPunct="1">
              <a:lnSpc>
                <a:spcPct val="90000"/>
              </a:lnSpc>
              <a:spcBef>
                <a:spcPts val="500"/>
              </a:spcBef>
              <a:buFont typeface="Arial" panose="020B0604020202020204" pitchFamily="34" charset="0"/>
              <a:buChar char="•"/>
              <a:defRPr sz="1120" b="0" i="0" kern="1200">
                <a:solidFill>
                  <a:schemeClr val="tx1"/>
                </a:solidFill>
                <a:latin typeface="Futura Next Book" panose="020B0502020204020303" pitchFamily="34" charset="77"/>
                <a:ea typeface="+mn-ea"/>
                <a:cs typeface="+mn-cs"/>
              </a:defRPr>
            </a:lvl3pPr>
            <a:lvl4pPr marL="1600144" indent="-228592" algn="l" defTabSz="914368" rtl="0" eaLnBrk="1" latinLnBrk="0" hangingPunct="1">
              <a:lnSpc>
                <a:spcPct val="90000"/>
              </a:lnSpc>
              <a:spcBef>
                <a:spcPts val="500"/>
              </a:spcBef>
              <a:buFont typeface="Arial" panose="020B0604020202020204" pitchFamily="34" charset="0"/>
              <a:buChar char="•"/>
              <a:defRPr sz="960" b="0" i="0" kern="1200">
                <a:solidFill>
                  <a:schemeClr val="tx1"/>
                </a:solidFill>
                <a:latin typeface="Futura Next Book" panose="020B0502020204020303" pitchFamily="34" charset="77"/>
                <a:ea typeface="+mn-ea"/>
                <a:cs typeface="+mn-cs"/>
              </a:defRPr>
            </a:lvl4pPr>
            <a:lvl5pPr marL="2057328" indent="-228592" algn="l" defTabSz="914368" rtl="0" eaLnBrk="1" latinLnBrk="0" hangingPunct="1">
              <a:lnSpc>
                <a:spcPct val="90000"/>
              </a:lnSpc>
              <a:spcBef>
                <a:spcPts val="500"/>
              </a:spcBef>
              <a:buFont typeface="Arial" panose="020B0604020202020204" pitchFamily="34" charset="0"/>
              <a:buChar char="•"/>
              <a:defRPr sz="960" b="0" i="0" kern="1200">
                <a:solidFill>
                  <a:schemeClr val="tx1"/>
                </a:solidFill>
                <a:latin typeface="Futura Next Book" panose="020B0502020204020303" pitchFamily="34" charset="77"/>
                <a:ea typeface="+mn-ea"/>
                <a:cs typeface="+mn-cs"/>
              </a:defRPr>
            </a:lvl5pPr>
            <a:lvl6pPr marL="2514512" indent="-228592" algn="l" defTabSz="91436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96" indent="-228592" algn="l" defTabSz="91436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80" indent="-228592" algn="l" defTabSz="91436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64" indent="-228592" algn="l" defTabSz="91436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ts val="2200"/>
              </a:lnSpc>
              <a:spcBef>
                <a:spcPts val="0"/>
              </a:spcBef>
              <a:buNone/>
            </a:pPr>
            <a:r>
              <a:rPr lang="en-GB" dirty="0">
                <a:latin typeface="FUTURANEXT-MEDIUM" panose="020B0602020204020303" pitchFamily="34" charset="77"/>
                <a:cs typeface="Futura Medium" panose="020B0602020204020303" pitchFamily="34" charset="-79"/>
              </a:rPr>
              <a:t>Specifying test objectives:</a:t>
            </a:r>
          </a:p>
          <a:p>
            <a:pPr marL="0" indent="0">
              <a:lnSpc>
                <a:spcPts val="2200"/>
              </a:lnSpc>
              <a:spcBef>
                <a:spcPts val="0"/>
              </a:spcBef>
              <a:buNone/>
            </a:pPr>
            <a:endParaRPr lang="en-GB" dirty="0">
              <a:latin typeface="FUTURA BOOK BT" panose="020B0502020204020303" pitchFamily="34" charset="0"/>
            </a:endParaRPr>
          </a:p>
          <a:p>
            <a:pPr>
              <a:lnSpc>
                <a:spcPts val="2200"/>
              </a:lnSpc>
              <a:spcBef>
                <a:spcPts val="0"/>
              </a:spcBef>
            </a:pPr>
            <a:r>
              <a:rPr lang="en-GB" dirty="0"/>
              <a:t>Each usability test session should have a clear purpose and a clear set of research objectives. </a:t>
            </a:r>
          </a:p>
          <a:p>
            <a:pPr>
              <a:lnSpc>
                <a:spcPts val="2200"/>
              </a:lnSpc>
              <a:spcBef>
                <a:spcPts val="0"/>
              </a:spcBef>
            </a:pPr>
            <a:endParaRPr lang="en-GB" dirty="0"/>
          </a:p>
          <a:p>
            <a:pPr>
              <a:lnSpc>
                <a:spcPts val="2200"/>
              </a:lnSpc>
              <a:spcBef>
                <a:spcPts val="0"/>
              </a:spcBef>
            </a:pPr>
            <a:r>
              <a:rPr lang="en-GB" dirty="0">
                <a:latin typeface="FUTURANEXT-MEDIUM" panose="020B0602020204020303" pitchFamily="34" charset="77"/>
                <a:cs typeface="Futura Medium" panose="020B0602020204020303" pitchFamily="34" charset="-79"/>
              </a:rPr>
              <a:t>Be specific </a:t>
            </a:r>
            <a:r>
              <a:rPr lang="en-GB" dirty="0"/>
              <a:t>- don’t try to cover everything in the 60 minute session, because you won’t be able to and that won’t yield good data. Remember! Usability testing is different from functional testing or UAT. Functional testing involves testing every possible scenario to make sure the product works and functions. </a:t>
            </a:r>
          </a:p>
          <a:p>
            <a:pPr>
              <a:lnSpc>
                <a:spcPts val="2200"/>
              </a:lnSpc>
              <a:spcBef>
                <a:spcPts val="0"/>
              </a:spcBef>
            </a:pPr>
            <a:endParaRPr lang="en-GB" dirty="0"/>
          </a:p>
          <a:p>
            <a:pPr>
              <a:lnSpc>
                <a:spcPts val="2200"/>
              </a:lnSpc>
              <a:spcBef>
                <a:spcPts val="0"/>
              </a:spcBef>
            </a:pPr>
            <a:r>
              <a:rPr lang="en-GB" dirty="0"/>
              <a:t>We are not only testing how well it works, but we are also testing the experience and trying to assess how well the experience helps people achieve their goals and how we can make it work better.</a:t>
            </a:r>
          </a:p>
        </p:txBody>
      </p:sp>
      <p:cxnSp>
        <p:nvCxnSpPr>
          <p:cNvPr id="2" name="Straight Connector 1">
            <a:extLst>
              <a:ext uri="{FF2B5EF4-FFF2-40B4-BE49-F238E27FC236}">
                <a16:creationId xmlns:a16="http://schemas.microsoft.com/office/drawing/2014/main" id="{C90A5C23-ECE0-D07E-ACFF-431DE7ECEDCD}"/>
              </a:ext>
            </a:extLst>
          </p:cNvPr>
          <p:cNvCxnSpPr>
            <a:cxnSpLocks/>
          </p:cNvCxnSpPr>
          <p:nvPr/>
        </p:nvCxnSpPr>
        <p:spPr>
          <a:xfrm>
            <a:off x="1243209" y="1877105"/>
            <a:ext cx="0" cy="447593"/>
          </a:xfrm>
          <a:prstGeom prst="line">
            <a:avLst/>
          </a:prstGeom>
          <a:ln w="28575">
            <a:solidFill>
              <a:srgbClr val="0071BA"/>
            </a:solidFill>
          </a:ln>
        </p:spPr>
        <p:style>
          <a:lnRef idx="1">
            <a:schemeClr val="accent1"/>
          </a:lnRef>
          <a:fillRef idx="0">
            <a:schemeClr val="accent1"/>
          </a:fillRef>
          <a:effectRef idx="0">
            <a:schemeClr val="accent1"/>
          </a:effectRef>
          <a:fontRef idx="minor">
            <a:schemeClr val="tx1"/>
          </a:fontRef>
        </p:style>
      </p:cxnSp>
      <p:sp>
        <p:nvSpPr>
          <p:cNvPr id="8" name="TextBox 7">
            <a:hlinkClick r:id="rId3"/>
            <a:extLst>
              <a:ext uri="{FF2B5EF4-FFF2-40B4-BE49-F238E27FC236}">
                <a16:creationId xmlns:a16="http://schemas.microsoft.com/office/drawing/2014/main" id="{D619DD9C-84BF-5FC5-9D71-3B39E3D2F78C}"/>
              </a:ext>
            </a:extLst>
          </p:cNvPr>
          <p:cNvSpPr txBox="1"/>
          <p:nvPr/>
        </p:nvSpPr>
        <p:spPr>
          <a:xfrm>
            <a:off x="9296785" y="6399379"/>
            <a:ext cx="2206053" cy="246221"/>
          </a:xfrm>
          <a:prstGeom prst="rect">
            <a:avLst/>
          </a:prstGeom>
          <a:noFill/>
        </p:spPr>
        <p:txBody>
          <a:bodyPr wrap="none" rtlCol="0">
            <a:spAutoFit/>
          </a:bodyPr>
          <a:lstStyle/>
          <a:p>
            <a:pPr algn="r"/>
            <a:r>
              <a:rPr lang="en-IN" sz="1000" dirty="0">
                <a:latin typeface="FUTURA BOOK BT" panose="020B0502020204020303" pitchFamily="34" charset="0"/>
              </a:rPr>
              <a:t>Reference: </a:t>
            </a:r>
            <a:r>
              <a:rPr lang="en-IN" sz="1000" u="sng" dirty="0">
                <a:latin typeface="FUTURA BOOK BT" panose="020B0502020204020303" pitchFamily="34" charset="0"/>
              </a:rPr>
              <a:t>https://bit.ly/3TgNBrg</a:t>
            </a:r>
          </a:p>
        </p:txBody>
      </p:sp>
    </p:spTree>
    <p:extLst>
      <p:ext uri="{BB962C8B-B14F-4D97-AF65-F5344CB8AC3E}">
        <p14:creationId xmlns:p14="http://schemas.microsoft.com/office/powerpoint/2010/main" val="22836403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AC28D76-453F-6230-8733-D9CC8A080F83}"/>
              </a:ext>
            </a:extLst>
          </p:cNvPr>
          <p:cNvSpPr>
            <a:spLocks noGrp="1"/>
          </p:cNvSpPr>
          <p:nvPr>
            <p:ph type="title"/>
          </p:nvPr>
        </p:nvSpPr>
        <p:spPr>
          <a:xfrm>
            <a:off x="838200" y="4549758"/>
            <a:ext cx="4578625" cy="761262"/>
          </a:xfrm>
        </p:spPr>
        <p:txBody>
          <a:bodyPr anchor="b">
            <a:noAutofit/>
          </a:bodyPr>
          <a:lstStyle/>
          <a:p>
            <a:pPr>
              <a:lnSpc>
                <a:spcPct val="110000"/>
              </a:lnSpc>
            </a:pPr>
            <a:r>
              <a:rPr lang="en-GB" sz="4400" dirty="0"/>
              <a:t>Specify the people you want in your study</a:t>
            </a:r>
            <a:r>
              <a:rPr lang="en-IN" sz="4400" dirty="0"/>
              <a:t> </a:t>
            </a:r>
            <a:endParaRPr lang="en-US" sz="4400" dirty="0"/>
          </a:p>
        </p:txBody>
      </p:sp>
      <p:pic>
        <p:nvPicPr>
          <p:cNvPr id="7" name="Picture 6">
            <a:extLst>
              <a:ext uri="{FF2B5EF4-FFF2-40B4-BE49-F238E27FC236}">
                <a16:creationId xmlns:a16="http://schemas.microsoft.com/office/drawing/2014/main" id="{1C68B584-5A01-D46E-2998-994502410696}"/>
              </a:ext>
            </a:extLst>
          </p:cNvPr>
          <p:cNvPicPr>
            <a:picLocks noChangeAspect="1"/>
          </p:cNvPicPr>
          <p:nvPr/>
        </p:nvPicPr>
        <p:blipFill>
          <a:blip r:embed="rId3"/>
          <a:stretch>
            <a:fillRect/>
          </a:stretch>
        </p:blipFill>
        <p:spPr>
          <a:xfrm>
            <a:off x="9754725" y="469491"/>
            <a:ext cx="1965388" cy="1973006"/>
          </a:xfrm>
          <a:prstGeom prst="rect">
            <a:avLst/>
          </a:prstGeom>
        </p:spPr>
      </p:pic>
      <p:pic>
        <p:nvPicPr>
          <p:cNvPr id="8" name="Picture 7">
            <a:extLst>
              <a:ext uri="{FF2B5EF4-FFF2-40B4-BE49-F238E27FC236}">
                <a16:creationId xmlns:a16="http://schemas.microsoft.com/office/drawing/2014/main" id="{62F41DE0-6ECF-5D8D-4007-1E15B30CF304}"/>
              </a:ext>
            </a:extLst>
          </p:cNvPr>
          <p:cNvPicPr>
            <a:picLocks noChangeAspect="1"/>
          </p:cNvPicPr>
          <p:nvPr/>
        </p:nvPicPr>
        <p:blipFill>
          <a:blip r:embed="rId4"/>
          <a:stretch>
            <a:fillRect/>
          </a:stretch>
        </p:blipFill>
        <p:spPr>
          <a:xfrm>
            <a:off x="9743313" y="2442497"/>
            <a:ext cx="1965417" cy="1973006"/>
          </a:xfrm>
          <a:prstGeom prst="rect">
            <a:avLst/>
          </a:prstGeom>
        </p:spPr>
      </p:pic>
      <p:pic>
        <p:nvPicPr>
          <p:cNvPr id="9" name="Picture 8">
            <a:extLst>
              <a:ext uri="{FF2B5EF4-FFF2-40B4-BE49-F238E27FC236}">
                <a16:creationId xmlns:a16="http://schemas.microsoft.com/office/drawing/2014/main" id="{96304CB3-205B-3D82-10C0-76E2D656DDF2}"/>
              </a:ext>
            </a:extLst>
          </p:cNvPr>
          <p:cNvPicPr>
            <a:picLocks noChangeAspect="1"/>
          </p:cNvPicPr>
          <p:nvPr/>
        </p:nvPicPr>
        <p:blipFill>
          <a:blip r:embed="rId5"/>
          <a:stretch>
            <a:fillRect/>
          </a:stretch>
        </p:blipFill>
        <p:spPr>
          <a:xfrm>
            <a:off x="9747107" y="4415503"/>
            <a:ext cx="1973006" cy="1973006"/>
          </a:xfrm>
          <a:prstGeom prst="rect">
            <a:avLst/>
          </a:prstGeom>
        </p:spPr>
      </p:pic>
      <p:pic>
        <p:nvPicPr>
          <p:cNvPr id="10" name="Picture 9">
            <a:extLst>
              <a:ext uri="{FF2B5EF4-FFF2-40B4-BE49-F238E27FC236}">
                <a16:creationId xmlns:a16="http://schemas.microsoft.com/office/drawing/2014/main" id="{D1D502F6-A495-16E7-02B9-E165B108593C}"/>
              </a:ext>
            </a:extLst>
          </p:cNvPr>
          <p:cNvPicPr>
            <a:picLocks noChangeAspect="1"/>
          </p:cNvPicPr>
          <p:nvPr/>
        </p:nvPicPr>
        <p:blipFill>
          <a:blip r:embed="rId6"/>
          <a:stretch>
            <a:fillRect/>
          </a:stretch>
        </p:blipFill>
        <p:spPr>
          <a:xfrm>
            <a:off x="7789309" y="4415503"/>
            <a:ext cx="1965417" cy="1973006"/>
          </a:xfrm>
          <a:prstGeom prst="rect">
            <a:avLst/>
          </a:prstGeom>
        </p:spPr>
      </p:pic>
      <p:pic>
        <p:nvPicPr>
          <p:cNvPr id="11" name="Picture 10">
            <a:extLst>
              <a:ext uri="{FF2B5EF4-FFF2-40B4-BE49-F238E27FC236}">
                <a16:creationId xmlns:a16="http://schemas.microsoft.com/office/drawing/2014/main" id="{2BF1F64A-C888-A5CC-BD57-A171B2360C87}"/>
              </a:ext>
            </a:extLst>
          </p:cNvPr>
          <p:cNvPicPr>
            <a:picLocks noChangeAspect="1"/>
          </p:cNvPicPr>
          <p:nvPr/>
        </p:nvPicPr>
        <p:blipFill>
          <a:blip r:embed="rId7"/>
          <a:stretch>
            <a:fillRect/>
          </a:stretch>
        </p:blipFill>
        <p:spPr>
          <a:xfrm>
            <a:off x="7784453" y="2442497"/>
            <a:ext cx="1973006" cy="1973006"/>
          </a:xfrm>
          <a:prstGeom prst="rect">
            <a:avLst/>
          </a:prstGeom>
        </p:spPr>
      </p:pic>
      <p:pic>
        <p:nvPicPr>
          <p:cNvPr id="12" name="Picture 11">
            <a:extLst>
              <a:ext uri="{FF2B5EF4-FFF2-40B4-BE49-F238E27FC236}">
                <a16:creationId xmlns:a16="http://schemas.microsoft.com/office/drawing/2014/main" id="{F074ACDC-C003-6EE5-8788-11384DD23D66}"/>
              </a:ext>
            </a:extLst>
          </p:cNvPr>
          <p:cNvPicPr>
            <a:picLocks noChangeAspect="1"/>
          </p:cNvPicPr>
          <p:nvPr/>
        </p:nvPicPr>
        <p:blipFill>
          <a:blip r:embed="rId8"/>
          <a:stretch>
            <a:fillRect/>
          </a:stretch>
        </p:blipFill>
        <p:spPr>
          <a:xfrm>
            <a:off x="7981432" y="670265"/>
            <a:ext cx="1571458" cy="1571458"/>
          </a:xfrm>
          <a:prstGeom prst="rect">
            <a:avLst/>
          </a:prstGeom>
        </p:spPr>
      </p:pic>
      <p:sp>
        <p:nvSpPr>
          <p:cNvPr id="14" name="TextBox 13">
            <a:extLst>
              <a:ext uri="{FF2B5EF4-FFF2-40B4-BE49-F238E27FC236}">
                <a16:creationId xmlns:a16="http://schemas.microsoft.com/office/drawing/2014/main" id="{50D78BA0-2590-6B0B-04D0-F4BAF183FB35}"/>
              </a:ext>
            </a:extLst>
          </p:cNvPr>
          <p:cNvSpPr txBox="1"/>
          <p:nvPr/>
        </p:nvSpPr>
        <p:spPr>
          <a:xfrm>
            <a:off x="1463193" y="5162553"/>
            <a:ext cx="0" cy="0"/>
          </a:xfrm>
          <a:prstGeom prst="rect">
            <a:avLst/>
          </a:prstGeom>
        </p:spPr>
        <p:txBody>
          <a:bodyPr vert="horz" wrap="none" lIns="73160" tIns="36580" rIns="73160" bIns="36580" rtlCol="0" anchor="ctr">
            <a:normAutofit fontScale="25000" lnSpcReduction="20000"/>
          </a:bodyPr>
          <a:lstStyle/>
          <a:p>
            <a:pPr algn="l"/>
            <a:endParaRPr lang="en-US" sz="1280" dirty="0">
              <a:latin typeface="Futura Next Book" panose="020B0502020204020303" pitchFamily="34" charset="77"/>
            </a:endParaRPr>
          </a:p>
        </p:txBody>
      </p:sp>
      <p:sp>
        <p:nvSpPr>
          <p:cNvPr id="2" name="TextBox 1">
            <a:extLst>
              <a:ext uri="{FF2B5EF4-FFF2-40B4-BE49-F238E27FC236}">
                <a16:creationId xmlns:a16="http://schemas.microsoft.com/office/drawing/2014/main" id="{AC4A6BF3-2D55-701B-F83D-399FF98726C9}"/>
              </a:ext>
            </a:extLst>
          </p:cNvPr>
          <p:cNvSpPr txBox="1"/>
          <p:nvPr/>
        </p:nvSpPr>
        <p:spPr>
          <a:xfrm>
            <a:off x="-807720" y="4572000"/>
            <a:ext cx="0" cy="0"/>
          </a:xfrm>
          <a:prstGeom prst="rect">
            <a:avLst/>
          </a:prstGeom>
        </p:spPr>
        <p:txBody>
          <a:bodyPr vert="horz" wrap="none" lIns="91440" tIns="45720" rIns="91440" bIns="45720" rtlCol="0" anchor="ctr">
            <a:normAutofit fontScale="25000" lnSpcReduction="20000"/>
          </a:bodyPr>
          <a:lstStyle/>
          <a:p>
            <a:pPr algn="l"/>
            <a:endParaRPr lang="en-US" sz="1600" b="0" i="0" dirty="0">
              <a:latin typeface="Futura Next Book" panose="020B0502020204020303" pitchFamily="34" charset="77"/>
            </a:endParaRPr>
          </a:p>
        </p:txBody>
      </p:sp>
    </p:spTree>
    <p:extLst>
      <p:ext uri="{BB962C8B-B14F-4D97-AF65-F5344CB8AC3E}">
        <p14:creationId xmlns:p14="http://schemas.microsoft.com/office/powerpoint/2010/main" val="29159653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510F5B9-8434-3989-29BE-BACD1A81D90C}"/>
              </a:ext>
            </a:extLst>
          </p:cNvPr>
          <p:cNvSpPr>
            <a:spLocks noGrp="1"/>
          </p:cNvSpPr>
          <p:nvPr>
            <p:ph type="title"/>
          </p:nvPr>
        </p:nvSpPr>
        <p:spPr>
          <a:xfrm>
            <a:off x="838198" y="920408"/>
            <a:ext cx="10515600" cy="805642"/>
          </a:xfrm>
        </p:spPr>
        <p:txBody>
          <a:bodyPr>
            <a:normAutofit/>
          </a:bodyPr>
          <a:lstStyle/>
          <a:p>
            <a:r>
              <a:rPr lang="en-GB" dirty="0"/>
              <a:t>Recruiting users</a:t>
            </a:r>
            <a:endParaRPr lang="en-US" dirty="0">
              <a:ea typeface="+mn-ea"/>
              <a:cs typeface="+mn-cs"/>
            </a:endParaRPr>
          </a:p>
        </p:txBody>
      </p:sp>
      <p:sp>
        <p:nvSpPr>
          <p:cNvPr id="6" name="Text Placeholder 5">
            <a:extLst>
              <a:ext uri="{FF2B5EF4-FFF2-40B4-BE49-F238E27FC236}">
                <a16:creationId xmlns:a16="http://schemas.microsoft.com/office/drawing/2014/main" id="{1C5EA385-0491-9BD1-93BE-AB0D7CC8EF42}"/>
              </a:ext>
            </a:extLst>
          </p:cNvPr>
          <p:cNvSpPr>
            <a:spLocks noGrp="1"/>
          </p:cNvSpPr>
          <p:nvPr>
            <p:ph type="body" sz="quarter" idx="13"/>
          </p:nvPr>
        </p:nvSpPr>
        <p:spPr/>
        <p:txBody>
          <a:bodyPr/>
          <a:lstStyle/>
          <a:p>
            <a:pPr lvl="0">
              <a:lnSpc>
                <a:spcPct val="120000"/>
              </a:lnSpc>
              <a:spcBef>
                <a:spcPts val="400"/>
              </a:spcBef>
              <a:spcAft>
                <a:spcPts val="400"/>
              </a:spcAft>
              <a:buClr>
                <a:srgbClr val="079FFF"/>
              </a:buClr>
              <a:defRPr/>
            </a:pPr>
            <a:r>
              <a:rPr lang="en-IN" dirty="0"/>
              <a:t>Understand Usability Testing</a:t>
            </a:r>
          </a:p>
        </p:txBody>
      </p:sp>
      <p:sp>
        <p:nvSpPr>
          <p:cNvPr id="14" name="TextBox 13">
            <a:extLst>
              <a:ext uri="{FF2B5EF4-FFF2-40B4-BE49-F238E27FC236}">
                <a16:creationId xmlns:a16="http://schemas.microsoft.com/office/drawing/2014/main" id="{42FFAD68-6EE4-ABBB-BCAB-6B0200B1FD07}"/>
              </a:ext>
            </a:extLst>
          </p:cNvPr>
          <p:cNvSpPr txBox="1"/>
          <p:nvPr/>
        </p:nvSpPr>
        <p:spPr>
          <a:xfrm>
            <a:off x="4052550" y="3403433"/>
            <a:ext cx="0" cy="0"/>
          </a:xfrm>
          <a:prstGeom prst="rect">
            <a:avLst/>
          </a:prstGeom>
        </p:spPr>
        <p:txBody>
          <a:bodyPr vert="horz" wrap="none" lIns="73160" tIns="36580" rIns="73160" bIns="36580" rtlCol="0" anchor="ctr">
            <a:normAutofit fontScale="25000" lnSpcReduction="20000"/>
          </a:bodyPr>
          <a:lstStyle/>
          <a:p>
            <a:pPr algn="l"/>
            <a:endParaRPr lang="en-US" sz="1280" dirty="0">
              <a:latin typeface="Futura Next Book" panose="020B0502020204020303" pitchFamily="34" charset="77"/>
            </a:endParaRPr>
          </a:p>
        </p:txBody>
      </p:sp>
      <p:sp>
        <p:nvSpPr>
          <p:cNvPr id="5" name="Content Placeholder 3">
            <a:extLst>
              <a:ext uri="{FF2B5EF4-FFF2-40B4-BE49-F238E27FC236}">
                <a16:creationId xmlns:a16="http://schemas.microsoft.com/office/drawing/2014/main" id="{F7B85A1A-AAD6-2480-369B-794ACC3FEFE0}"/>
              </a:ext>
            </a:extLst>
          </p:cNvPr>
          <p:cNvSpPr txBox="1">
            <a:spLocks/>
          </p:cNvSpPr>
          <p:nvPr/>
        </p:nvSpPr>
        <p:spPr>
          <a:xfrm>
            <a:off x="839361" y="1807290"/>
            <a:ext cx="6007488" cy="3041801"/>
          </a:xfrm>
          <a:prstGeom prst="rect">
            <a:avLst/>
          </a:prstGeom>
        </p:spPr>
        <p:txBody>
          <a:bodyPr vert="horz" lIns="91440" tIns="45720" rIns="91440" bIns="45720" rtlCol="0" anchor="t">
            <a:noAutofit/>
          </a:bodyPr>
          <a:lstStyle>
            <a:lvl1pPr marL="228592" indent="-228592" algn="l" defTabSz="914368" rtl="0" eaLnBrk="1" latinLnBrk="0" hangingPunct="1">
              <a:lnSpc>
                <a:spcPct val="90000"/>
              </a:lnSpc>
              <a:spcBef>
                <a:spcPts val="1000"/>
              </a:spcBef>
              <a:buFont typeface="Arial" panose="020B0604020202020204" pitchFamily="34" charset="0"/>
              <a:buChar char="•"/>
              <a:defRPr sz="1440" b="0" i="0" kern="1200">
                <a:solidFill>
                  <a:schemeClr val="tx1"/>
                </a:solidFill>
                <a:latin typeface="Futura Next Book" panose="020B0502020204020303" pitchFamily="34" charset="77"/>
                <a:ea typeface="+mn-ea"/>
                <a:cs typeface="+mn-cs"/>
              </a:defRPr>
            </a:lvl1pPr>
            <a:lvl2pPr marL="685776" indent="-228592" algn="l" defTabSz="914368" rtl="0" eaLnBrk="1" latinLnBrk="0" hangingPunct="1">
              <a:lnSpc>
                <a:spcPct val="90000"/>
              </a:lnSpc>
              <a:spcBef>
                <a:spcPts val="500"/>
              </a:spcBef>
              <a:buFont typeface="Arial" panose="020B0604020202020204" pitchFamily="34" charset="0"/>
              <a:buChar char="•"/>
              <a:defRPr sz="1280" b="0" i="0" kern="1200">
                <a:solidFill>
                  <a:schemeClr val="tx1"/>
                </a:solidFill>
                <a:latin typeface="Futura Next Book" panose="020B0502020204020303" pitchFamily="34" charset="77"/>
                <a:ea typeface="+mn-ea"/>
                <a:cs typeface="+mn-cs"/>
              </a:defRPr>
            </a:lvl2pPr>
            <a:lvl3pPr marL="1142960" indent="-228592" algn="l" defTabSz="914368" rtl="0" eaLnBrk="1" latinLnBrk="0" hangingPunct="1">
              <a:lnSpc>
                <a:spcPct val="90000"/>
              </a:lnSpc>
              <a:spcBef>
                <a:spcPts val="500"/>
              </a:spcBef>
              <a:buFont typeface="Arial" panose="020B0604020202020204" pitchFamily="34" charset="0"/>
              <a:buChar char="•"/>
              <a:defRPr sz="1120" b="0" i="0" kern="1200">
                <a:solidFill>
                  <a:schemeClr val="tx1"/>
                </a:solidFill>
                <a:latin typeface="Futura Next Book" panose="020B0502020204020303" pitchFamily="34" charset="77"/>
                <a:ea typeface="+mn-ea"/>
                <a:cs typeface="+mn-cs"/>
              </a:defRPr>
            </a:lvl3pPr>
            <a:lvl4pPr marL="1600144" indent="-228592" algn="l" defTabSz="914368" rtl="0" eaLnBrk="1" latinLnBrk="0" hangingPunct="1">
              <a:lnSpc>
                <a:spcPct val="90000"/>
              </a:lnSpc>
              <a:spcBef>
                <a:spcPts val="500"/>
              </a:spcBef>
              <a:buFont typeface="Arial" panose="020B0604020202020204" pitchFamily="34" charset="0"/>
              <a:buChar char="•"/>
              <a:defRPr sz="960" b="0" i="0" kern="1200">
                <a:solidFill>
                  <a:schemeClr val="tx1"/>
                </a:solidFill>
                <a:latin typeface="Futura Next Book" panose="020B0502020204020303" pitchFamily="34" charset="77"/>
                <a:ea typeface="+mn-ea"/>
                <a:cs typeface="+mn-cs"/>
              </a:defRPr>
            </a:lvl4pPr>
            <a:lvl5pPr marL="2057328" indent="-228592" algn="l" defTabSz="914368" rtl="0" eaLnBrk="1" latinLnBrk="0" hangingPunct="1">
              <a:lnSpc>
                <a:spcPct val="90000"/>
              </a:lnSpc>
              <a:spcBef>
                <a:spcPts val="500"/>
              </a:spcBef>
              <a:buFont typeface="Arial" panose="020B0604020202020204" pitchFamily="34" charset="0"/>
              <a:buChar char="•"/>
              <a:defRPr sz="960" b="0" i="0" kern="1200">
                <a:solidFill>
                  <a:schemeClr val="tx1"/>
                </a:solidFill>
                <a:latin typeface="Futura Next Book" panose="020B0502020204020303" pitchFamily="34" charset="77"/>
                <a:ea typeface="+mn-ea"/>
                <a:cs typeface="+mn-cs"/>
              </a:defRPr>
            </a:lvl5pPr>
            <a:lvl6pPr marL="2514512" indent="-228592" algn="l" defTabSz="91436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96" indent="-228592" algn="l" defTabSz="91436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80" indent="-228592" algn="l" defTabSz="91436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64" indent="-228592" algn="l" defTabSz="91436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ts val="1800"/>
              </a:lnSpc>
              <a:spcBef>
                <a:spcPts val="0"/>
              </a:spcBef>
              <a:buNone/>
            </a:pPr>
            <a:r>
              <a:rPr lang="en-IN" dirty="0">
                <a:latin typeface="+mn-lt"/>
                <a:cs typeface="Futura Medium" panose="020B0602020204020303" pitchFamily="34" charset="-79"/>
              </a:rPr>
              <a:t>For diagnostic usability testing, approx. 10 users or more (based on the complexity of the product, commonly divided into primary users and secondary users) of the given target audience.</a:t>
            </a:r>
          </a:p>
          <a:p>
            <a:pPr marL="0" indent="0">
              <a:lnSpc>
                <a:spcPts val="2200"/>
              </a:lnSpc>
              <a:buNone/>
            </a:pPr>
            <a:r>
              <a:rPr lang="en-IN" dirty="0">
                <a:latin typeface="+mn-lt"/>
                <a:cs typeface="Futura Medium" panose="020B0602020204020303" pitchFamily="34" charset="-79"/>
              </a:rPr>
              <a:t>There are couple of other ways to find your target users:</a:t>
            </a:r>
            <a:br>
              <a:rPr lang="en-IN" dirty="0">
                <a:latin typeface="+mn-lt"/>
                <a:cs typeface="Futura Medium" panose="020B0602020204020303" pitchFamily="34" charset="-79"/>
              </a:rPr>
            </a:br>
            <a:endParaRPr lang="en-IN" dirty="0">
              <a:latin typeface="+mn-lt"/>
              <a:cs typeface="Futura Medium" panose="020B0602020204020303" pitchFamily="34" charset="-79"/>
            </a:endParaRPr>
          </a:p>
          <a:p>
            <a:pPr lvl="0">
              <a:lnSpc>
                <a:spcPts val="2200"/>
              </a:lnSpc>
              <a:spcBef>
                <a:spcPts val="0"/>
              </a:spcBef>
            </a:pPr>
            <a:r>
              <a:rPr lang="en-IN" dirty="0">
                <a:latin typeface="+mn-lt"/>
                <a:cs typeface="Futura Medium" panose="020B0602020204020303" pitchFamily="34" charset="-79"/>
              </a:rPr>
              <a:t>Hire an agency</a:t>
            </a:r>
            <a:br>
              <a:rPr lang="en-IN" dirty="0">
                <a:latin typeface="+mn-lt"/>
                <a:cs typeface="Futura Medium" panose="020B0602020204020303" pitchFamily="34" charset="-79"/>
              </a:rPr>
            </a:br>
            <a:endParaRPr lang="en-IN" dirty="0">
              <a:latin typeface="+mn-lt"/>
              <a:cs typeface="Futura Medium" panose="020B0602020204020303" pitchFamily="34" charset="-79"/>
            </a:endParaRPr>
          </a:p>
          <a:p>
            <a:pPr lvl="0">
              <a:lnSpc>
                <a:spcPts val="2200"/>
              </a:lnSpc>
              <a:spcBef>
                <a:spcPts val="0"/>
              </a:spcBef>
            </a:pPr>
            <a:r>
              <a:rPr lang="en-IN" dirty="0">
                <a:latin typeface="+mn-lt"/>
                <a:cs typeface="Futura Medium" panose="020B0602020204020303" pitchFamily="34" charset="-79"/>
              </a:rPr>
              <a:t>Use social media</a:t>
            </a:r>
            <a:br>
              <a:rPr lang="en-IN" dirty="0">
                <a:latin typeface="+mn-lt"/>
                <a:cs typeface="Futura Medium" panose="020B0602020204020303" pitchFamily="34" charset="-79"/>
              </a:rPr>
            </a:br>
            <a:endParaRPr lang="en-IN" dirty="0">
              <a:latin typeface="+mn-lt"/>
              <a:cs typeface="Futura Medium" panose="020B0602020204020303" pitchFamily="34" charset="-79"/>
            </a:endParaRPr>
          </a:p>
          <a:p>
            <a:pPr lvl="0">
              <a:lnSpc>
                <a:spcPts val="2200"/>
              </a:lnSpc>
              <a:spcBef>
                <a:spcPts val="0"/>
              </a:spcBef>
            </a:pPr>
            <a:r>
              <a:rPr lang="en-IN" dirty="0">
                <a:latin typeface="+mn-lt"/>
                <a:cs typeface="Futura Medium" panose="020B0602020204020303" pitchFamily="34" charset="-79"/>
              </a:rPr>
              <a:t>Use your website</a:t>
            </a:r>
          </a:p>
          <a:p>
            <a:pPr marL="227965" indent="-227965">
              <a:buNone/>
            </a:pPr>
            <a:endParaRPr lang="en-GB" dirty="0">
              <a:latin typeface="+mn-lt"/>
            </a:endParaRPr>
          </a:p>
        </p:txBody>
      </p:sp>
      <p:sp>
        <p:nvSpPr>
          <p:cNvPr id="10" name="Rectangle 9">
            <a:extLst>
              <a:ext uri="{FF2B5EF4-FFF2-40B4-BE49-F238E27FC236}">
                <a16:creationId xmlns:a16="http://schemas.microsoft.com/office/drawing/2014/main" id="{F8D2CAA0-8470-61EE-3920-B996FF4184AF}"/>
              </a:ext>
            </a:extLst>
          </p:cNvPr>
          <p:cNvSpPr/>
          <p:nvPr/>
        </p:nvSpPr>
        <p:spPr>
          <a:xfrm>
            <a:off x="7112000" y="687598"/>
            <a:ext cx="4390839" cy="54827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Futura Next Book"/>
              <a:ea typeface="+mn-ea"/>
              <a:cs typeface="+mn-cs"/>
            </a:endParaRPr>
          </a:p>
        </p:txBody>
      </p:sp>
      <p:pic>
        <p:nvPicPr>
          <p:cNvPr id="11" name="Picture 2" descr="The difference between user and usability testing - WeAreBrain Blog">
            <a:extLst>
              <a:ext uri="{FF2B5EF4-FFF2-40B4-BE49-F238E27FC236}">
                <a16:creationId xmlns:a16="http://schemas.microsoft.com/office/drawing/2014/main" id="{A7F8FAC4-697A-E52F-79AF-2BD7AA4BB3F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2919" t="23996" b="15661"/>
          <a:stretch/>
        </p:blipFill>
        <p:spPr bwMode="auto">
          <a:xfrm>
            <a:off x="7778635" y="934263"/>
            <a:ext cx="3215641" cy="214122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The difference between user and usability testing - WeAreBrain Blog">
            <a:extLst>
              <a:ext uri="{FF2B5EF4-FFF2-40B4-BE49-F238E27FC236}">
                <a16:creationId xmlns:a16="http://schemas.microsoft.com/office/drawing/2014/main" id="{B70E4632-D9EA-CF38-4CF3-0A3E15FBA89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919" t="25077" r="50000" b="14580"/>
          <a:stretch/>
        </p:blipFill>
        <p:spPr bwMode="auto">
          <a:xfrm>
            <a:off x="7778635" y="3428991"/>
            <a:ext cx="3215641" cy="2141220"/>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B0619FE0-E927-C603-F734-9E9E8479E146}"/>
              </a:ext>
            </a:extLst>
          </p:cNvPr>
          <p:cNvSpPr txBox="1"/>
          <p:nvPr/>
        </p:nvSpPr>
        <p:spPr>
          <a:xfrm>
            <a:off x="9832188" y="5923719"/>
            <a:ext cx="1670650" cy="246221"/>
          </a:xfrm>
          <a:prstGeom prst="rect">
            <a:avLst/>
          </a:prstGeom>
          <a:noFill/>
        </p:spPr>
        <p:txBody>
          <a:bodyPr wrap="none" rtlCol="0">
            <a:spAutoFit/>
          </a:bodyPr>
          <a:lstStyle/>
          <a:p>
            <a:pPr algn="r"/>
            <a:r>
              <a:rPr lang="en-IN" sz="1000" dirty="0">
                <a:solidFill>
                  <a:schemeClr val="bg1">
                    <a:lumMod val="65000"/>
                  </a:schemeClr>
                </a:solidFill>
                <a:latin typeface="FUTURA BOOK BT" panose="020B0502020204020303" pitchFamily="34" charset="0"/>
              </a:rPr>
              <a:t>Image Credit: google.com</a:t>
            </a:r>
          </a:p>
        </p:txBody>
      </p:sp>
      <p:sp>
        <p:nvSpPr>
          <p:cNvPr id="4" name="Rectangle 3">
            <a:extLst>
              <a:ext uri="{FF2B5EF4-FFF2-40B4-BE49-F238E27FC236}">
                <a16:creationId xmlns:a16="http://schemas.microsoft.com/office/drawing/2014/main" id="{1B7C5FAA-33EC-42D8-E1CE-C5F9C75A62A5}"/>
              </a:ext>
            </a:extLst>
          </p:cNvPr>
          <p:cNvSpPr/>
          <p:nvPr/>
        </p:nvSpPr>
        <p:spPr>
          <a:xfrm>
            <a:off x="838198" y="5345036"/>
            <a:ext cx="3683002" cy="540000"/>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2" descr="Download file page paper icon - Documents">
            <a:extLst>
              <a:ext uri="{FF2B5EF4-FFF2-40B4-BE49-F238E27FC236}">
                <a16:creationId xmlns:a16="http://schemas.microsoft.com/office/drawing/2014/main" id="{A57F6921-BB51-F1E9-FB4B-BD131A04CA4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2953" y="5497259"/>
            <a:ext cx="231183" cy="231183"/>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1CB85D47-4D12-D0A8-7C7F-C14CD4E32EC8}"/>
              </a:ext>
            </a:extLst>
          </p:cNvPr>
          <p:cNvSpPr txBox="1"/>
          <p:nvPr/>
        </p:nvSpPr>
        <p:spPr>
          <a:xfrm>
            <a:off x="1213230" y="5454324"/>
            <a:ext cx="2983866" cy="321094"/>
          </a:xfrm>
          <a:prstGeom prst="rect">
            <a:avLst/>
          </a:prstGeom>
        </p:spPr>
        <p:txBody>
          <a:bodyPr vert="horz" wrap="none" lIns="91440" tIns="45720" rIns="91440" bIns="45720" rtlCol="0" anchor="ctr">
            <a:normAutofit/>
          </a:bodyPr>
          <a:lstStyle/>
          <a:p>
            <a:r>
              <a:rPr lang="en-US" sz="1200" u="sng" dirty="0">
                <a:latin typeface="FUTURANEXT-MEDIUM" panose="020B0602020204020303" pitchFamily="34" charset="77"/>
                <a:hlinkClick r:id="rId5"/>
              </a:rPr>
              <a:t>Download Sample </a:t>
            </a:r>
            <a:r>
              <a:rPr lang="en-US" sz="1200" u="sng" dirty="0">
                <a:latin typeface="FUTURANEXT-MEDIUM" panose="020B0602020204020303" pitchFamily="34" charset="77"/>
                <a:ea typeface="+mn-lt"/>
                <a:cs typeface="+mn-lt"/>
                <a:hlinkClick r:id="rId5"/>
              </a:rPr>
              <a:t>Recruitment Screener</a:t>
            </a:r>
            <a:endParaRPr lang="en-US" sz="1200" u="sng" dirty="0">
              <a:latin typeface="FUTURANEXT-MEDIUM" panose="020B0602020204020303" pitchFamily="34" charset="77"/>
            </a:endParaRPr>
          </a:p>
        </p:txBody>
      </p:sp>
    </p:spTree>
    <p:extLst>
      <p:ext uri="{BB962C8B-B14F-4D97-AF65-F5344CB8AC3E}">
        <p14:creationId xmlns:p14="http://schemas.microsoft.com/office/powerpoint/2010/main" val="22120961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AC28D76-453F-6230-8733-D9CC8A080F83}"/>
              </a:ext>
            </a:extLst>
          </p:cNvPr>
          <p:cNvSpPr>
            <a:spLocks noGrp="1"/>
          </p:cNvSpPr>
          <p:nvPr>
            <p:ph type="title"/>
          </p:nvPr>
        </p:nvSpPr>
        <p:spPr>
          <a:xfrm>
            <a:off x="838200" y="4549758"/>
            <a:ext cx="4578625" cy="761262"/>
          </a:xfrm>
        </p:spPr>
        <p:txBody>
          <a:bodyPr anchor="b">
            <a:noAutofit/>
          </a:bodyPr>
          <a:lstStyle/>
          <a:p>
            <a:pPr>
              <a:lnSpc>
                <a:spcPct val="110000"/>
              </a:lnSpc>
            </a:pPr>
            <a:r>
              <a:rPr lang="en-GB" sz="4400" dirty="0">
                <a:cs typeface="Futura Medium" panose="020B0602020204020303" pitchFamily="34" charset="-79"/>
              </a:rPr>
              <a:t>Determine the best way to get the answers</a:t>
            </a:r>
            <a:r>
              <a:rPr lang="en-IN" sz="4400" dirty="0">
                <a:cs typeface="Futura Medium" panose="020B0602020204020303" pitchFamily="34" charset="-79"/>
              </a:rPr>
              <a:t> </a:t>
            </a:r>
            <a:endParaRPr lang="en-US" sz="4400" dirty="0">
              <a:cs typeface="Futura Medium" panose="020B0602020204020303" pitchFamily="34" charset="-79"/>
            </a:endParaRPr>
          </a:p>
        </p:txBody>
      </p:sp>
      <p:pic>
        <p:nvPicPr>
          <p:cNvPr id="7" name="Picture 6">
            <a:extLst>
              <a:ext uri="{FF2B5EF4-FFF2-40B4-BE49-F238E27FC236}">
                <a16:creationId xmlns:a16="http://schemas.microsoft.com/office/drawing/2014/main" id="{1C68B584-5A01-D46E-2998-994502410696}"/>
              </a:ext>
            </a:extLst>
          </p:cNvPr>
          <p:cNvPicPr>
            <a:picLocks noChangeAspect="1"/>
          </p:cNvPicPr>
          <p:nvPr/>
        </p:nvPicPr>
        <p:blipFill>
          <a:blip r:embed="rId3"/>
          <a:stretch>
            <a:fillRect/>
          </a:stretch>
        </p:blipFill>
        <p:spPr>
          <a:xfrm>
            <a:off x="9754725" y="469491"/>
            <a:ext cx="1965388" cy="1973006"/>
          </a:xfrm>
          <a:prstGeom prst="rect">
            <a:avLst/>
          </a:prstGeom>
        </p:spPr>
      </p:pic>
      <p:pic>
        <p:nvPicPr>
          <p:cNvPr id="8" name="Picture 7">
            <a:extLst>
              <a:ext uri="{FF2B5EF4-FFF2-40B4-BE49-F238E27FC236}">
                <a16:creationId xmlns:a16="http://schemas.microsoft.com/office/drawing/2014/main" id="{62F41DE0-6ECF-5D8D-4007-1E15B30CF304}"/>
              </a:ext>
            </a:extLst>
          </p:cNvPr>
          <p:cNvPicPr>
            <a:picLocks noChangeAspect="1"/>
          </p:cNvPicPr>
          <p:nvPr/>
        </p:nvPicPr>
        <p:blipFill>
          <a:blip r:embed="rId4"/>
          <a:stretch>
            <a:fillRect/>
          </a:stretch>
        </p:blipFill>
        <p:spPr>
          <a:xfrm>
            <a:off x="9743313" y="2442497"/>
            <a:ext cx="1965417" cy="1973006"/>
          </a:xfrm>
          <a:prstGeom prst="rect">
            <a:avLst/>
          </a:prstGeom>
        </p:spPr>
      </p:pic>
      <p:pic>
        <p:nvPicPr>
          <p:cNvPr id="9" name="Picture 8">
            <a:extLst>
              <a:ext uri="{FF2B5EF4-FFF2-40B4-BE49-F238E27FC236}">
                <a16:creationId xmlns:a16="http://schemas.microsoft.com/office/drawing/2014/main" id="{96304CB3-205B-3D82-10C0-76E2D656DDF2}"/>
              </a:ext>
            </a:extLst>
          </p:cNvPr>
          <p:cNvPicPr>
            <a:picLocks noChangeAspect="1"/>
          </p:cNvPicPr>
          <p:nvPr/>
        </p:nvPicPr>
        <p:blipFill>
          <a:blip r:embed="rId5"/>
          <a:stretch>
            <a:fillRect/>
          </a:stretch>
        </p:blipFill>
        <p:spPr>
          <a:xfrm>
            <a:off x="9747107" y="4415503"/>
            <a:ext cx="1973006" cy="1973006"/>
          </a:xfrm>
          <a:prstGeom prst="rect">
            <a:avLst/>
          </a:prstGeom>
        </p:spPr>
      </p:pic>
      <p:pic>
        <p:nvPicPr>
          <p:cNvPr id="10" name="Picture 9">
            <a:extLst>
              <a:ext uri="{FF2B5EF4-FFF2-40B4-BE49-F238E27FC236}">
                <a16:creationId xmlns:a16="http://schemas.microsoft.com/office/drawing/2014/main" id="{D1D502F6-A495-16E7-02B9-E165B108593C}"/>
              </a:ext>
            </a:extLst>
          </p:cNvPr>
          <p:cNvPicPr>
            <a:picLocks noChangeAspect="1"/>
          </p:cNvPicPr>
          <p:nvPr/>
        </p:nvPicPr>
        <p:blipFill>
          <a:blip r:embed="rId6"/>
          <a:stretch>
            <a:fillRect/>
          </a:stretch>
        </p:blipFill>
        <p:spPr>
          <a:xfrm>
            <a:off x="7789309" y="4415503"/>
            <a:ext cx="1965417" cy="1973006"/>
          </a:xfrm>
          <a:prstGeom prst="rect">
            <a:avLst/>
          </a:prstGeom>
        </p:spPr>
      </p:pic>
      <p:pic>
        <p:nvPicPr>
          <p:cNvPr id="11" name="Picture 10">
            <a:extLst>
              <a:ext uri="{FF2B5EF4-FFF2-40B4-BE49-F238E27FC236}">
                <a16:creationId xmlns:a16="http://schemas.microsoft.com/office/drawing/2014/main" id="{2BF1F64A-C888-A5CC-BD57-A171B2360C87}"/>
              </a:ext>
            </a:extLst>
          </p:cNvPr>
          <p:cNvPicPr>
            <a:picLocks noChangeAspect="1"/>
          </p:cNvPicPr>
          <p:nvPr/>
        </p:nvPicPr>
        <p:blipFill>
          <a:blip r:embed="rId7"/>
          <a:stretch>
            <a:fillRect/>
          </a:stretch>
        </p:blipFill>
        <p:spPr>
          <a:xfrm>
            <a:off x="7784453" y="2442497"/>
            <a:ext cx="1973006" cy="1973006"/>
          </a:xfrm>
          <a:prstGeom prst="rect">
            <a:avLst/>
          </a:prstGeom>
        </p:spPr>
      </p:pic>
      <p:pic>
        <p:nvPicPr>
          <p:cNvPr id="12" name="Picture 11">
            <a:extLst>
              <a:ext uri="{FF2B5EF4-FFF2-40B4-BE49-F238E27FC236}">
                <a16:creationId xmlns:a16="http://schemas.microsoft.com/office/drawing/2014/main" id="{F074ACDC-C003-6EE5-8788-11384DD23D66}"/>
              </a:ext>
            </a:extLst>
          </p:cNvPr>
          <p:cNvPicPr>
            <a:picLocks noChangeAspect="1"/>
          </p:cNvPicPr>
          <p:nvPr/>
        </p:nvPicPr>
        <p:blipFill>
          <a:blip r:embed="rId8"/>
          <a:stretch>
            <a:fillRect/>
          </a:stretch>
        </p:blipFill>
        <p:spPr>
          <a:xfrm>
            <a:off x="7981432" y="670265"/>
            <a:ext cx="1571458" cy="1571458"/>
          </a:xfrm>
          <a:prstGeom prst="rect">
            <a:avLst/>
          </a:prstGeom>
        </p:spPr>
      </p:pic>
      <p:sp>
        <p:nvSpPr>
          <p:cNvPr id="14" name="TextBox 13">
            <a:extLst>
              <a:ext uri="{FF2B5EF4-FFF2-40B4-BE49-F238E27FC236}">
                <a16:creationId xmlns:a16="http://schemas.microsoft.com/office/drawing/2014/main" id="{50D78BA0-2590-6B0B-04D0-F4BAF183FB35}"/>
              </a:ext>
            </a:extLst>
          </p:cNvPr>
          <p:cNvSpPr txBox="1"/>
          <p:nvPr/>
        </p:nvSpPr>
        <p:spPr>
          <a:xfrm>
            <a:off x="1463193" y="5162553"/>
            <a:ext cx="0" cy="0"/>
          </a:xfrm>
          <a:prstGeom prst="rect">
            <a:avLst/>
          </a:prstGeom>
        </p:spPr>
        <p:txBody>
          <a:bodyPr vert="horz" wrap="none" lIns="73160" tIns="36580" rIns="73160" bIns="36580" rtlCol="0" anchor="ctr">
            <a:normAutofit fontScale="25000" lnSpcReduction="20000"/>
          </a:bodyPr>
          <a:lstStyle/>
          <a:p>
            <a:pPr algn="l"/>
            <a:endParaRPr lang="en-US" sz="1280" dirty="0">
              <a:latin typeface="Futura Next Book" panose="020B0502020204020303" pitchFamily="34" charset="77"/>
            </a:endParaRPr>
          </a:p>
        </p:txBody>
      </p:sp>
    </p:spTree>
    <p:extLst>
      <p:ext uri="{BB962C8B-B14F-4D97-AF65-F5344CB8AC3E}">
        <p14:creationId xmlns:p14="http://schemas.microsoft.com/office/powerpoint/2010/main" val="23898080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1" name="Straight Connector 100">
            <a:extLst>
              <a:ext uri="{FF2B5EF4-FFF2-40B4-BE49-F238E27FC236}">
                <a16:creationId xmlns:a16="http://schemas.microsoft.com/office/drawing/2014/main" id="{1B1A61D4-5E7D-197C-B095-3E5B3B5FD2BB}"/>
              </a:ext>
            </a:extLst>
          </p:cNvPr>
          <p:cNvCxnSpPr>
            <a:cxnSpLocks/>
          </p:cNvCxnSpPr>
          <p:nvPr/>
        </p:nvCxnSpPr>
        <p:spPr>
          <a:xfrm>
            <a:off x="1581827" y="3757361"/>
            <a:ext cx="430677"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A787E19B-2112-92CA-5440-ADDE00C511E1}"/>
              </a:ext>
            </a:extLst>
          </p:cNvPr>
          <p:cNvCxnSpPr>
            <a:cxnSpLocks/>
          </p:cNvCxnSpPr>
          <p:nvPr/>
        </p:nvCxnSpPr>
        <p:spPr>
          <a:xfrm>
            <a:off x="1574624" y="3044181"/>
            <a:ext cx="16129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28" name="TextBox 127">
            <a:hlinkClick r:id="rId3"/>
            <a:extLst>
              <a:ext uri="{FF2B5EF4-FFF2-40B4-BE49-F238E27FC236}">
                <a16:creationId xmlns:a16="http://schemas.microsoft.com/office/drawing/2014/main" id="{7049A520-0B63-0FE1-1E97-5AFA4C853D0E}"/>
              </a:ext>
            </a:extLst>
          </p:cNvPr>
          <p:cNvSpPr txBox="1"/>
          <p:nvPr/>
        </p:nvSpPr>
        <p:spPr>
          <a:xfrm>
            <a:off x="9490749" y="6399379"/>
            <a:ext cx="2012089" cy="246221"/>
          </a:xfrm>
          <a:prstGeom prst="rect">
            <a:avLst/>
          </a:prstGeom>
          <a:noFill/>
        </p:spPr>
        <p:txBody>
          <a:bodyPr wrap="none" rtlCol="0">
            <a:spAutoFit/>
          </a:bodyPr>
          <a:lstStyle/>
          <a:p>
            <a:pPr algn="r"/>
            <a:r>
              <a:rPr lang="en-IN" sz="1000" dirty="0">
                <a:latin typeface="FUTURA BOOK BT" panose="020B0502020204020303" pitchFamily="34" charset="0"/>
              </a:rPr>
              <a:t>Reference: </a:t>
            </a:r>
            <a:r>
              <a:rPr lang="en-US" sz="1000" dirty="0"/>
              <a:t>https://bit.ly/3wBT3LU</a:t>
            </a:r>
          </a:p>
        </p:txBody>
      </p:sp>
      <p:sp>
        <p:nvSpPr>
          <p:cNvPr id="130" name="Rectangle 129">
            <a:extLst>
              <a:ext uri="{FF2B5EF4-FFF2-40B4-BE49-F238E27FC236}">
                <a16:creationId xmlns:a16="http://schemas.microsoft.com/office/drawing/2014/main" id="{5253BBD1-C333-5F85-D856-AD53E86C2BB3}"/>
              </a:ext>
            </a:extLst>
          </p:cNvPr>
          <p:cNvSpPr/>
          <p:nvPr/>
        </p:nvSpPr>
        <p:spPr>
          <a:xfrm>
            <a:off x="180434" y="-1"/>
            <a:ext cx="6005127" cy="6168045"/>
          </a:xfrm>
          <a:prstGeom prst="rect">
            <a:avLst/>
          </a:prstGeom>
          <a:solidFill>
            <a:srgbClr val="B8F3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lumMod val="95000"/>
                </a:schemeClr>
              </a:solidFill>
            </a:endParaRPr>
          </a:p>
        </p:txBody>
      </p:sp>
      <p:sp>
        <p:nvSpPr>
          <p:cNvPr id="131" name="Rectangle 130">
            <a:extLst>
              <a:ext uri="{FF2B5EF4-FFF2-40B4-BE49-F238E27FC236}">
                <a16:creationId xmlns:a16="http://schemas.microsoft.com/office/drawing/2014/main" id="{3ED55F98-FF07-3023-1932-457C0EDC7FFE}"/>
              </a:ext>
            </a:extLst>
          </p:cNvPr>
          <p:cNvSpPr/>
          <p:nvPr/>
        </p:nvSpPr>
        <p:spPr>
          <a:xfrm>
            <a:off x="6202811" y="0"/>
            <a:ext cx="5989188" cy="6168044"/>
          </a:xfrm>
          <a:prstGeom prst="rect">
            <a:avLst/>
          </a:prstGeom>
          <a:solidFill>
            <a:srgbClr val="FFF8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lumMod val="95000"/>
                </a:schemeClr>
              </a:solidFill>
            </a:endParaRPr>
          </a:p>
        </p:txBody>
      </p:sp>
      <p:sp>
        <p:nvSpPr>
          <p:cNvPr id="132" name="Rounded Rectangle 131">
            <a:extLst>
              <a:ext uri="{FF2B5EF4-FFF2-40B4-BE49-F238E27FC236}">
                <a16:creationId xmlns:a16="http://schemas.microsoft.com/office/drawing/2014/main" id="{A5977ABE-A0A0-4F42-0E9D-76FE1EC53EFF}"/>
              </a:ext>
            </a:extLst>
          </p:cNvPr>
          <p:cNvSpPr/>
          <p:nvPr/>
        </p:nvSpPr>
        <p:spPr>
          <a:xfrm>
            <a:off x="1728269" y="1241147"/>
            <a:ext cx="2909456" cy="739334"/>
          </a:xfrm>
          <a:prstGeom prst="roundRect">
            <a:avLst/>
          </a:prstGeom>
          <a:solidFill>
            <a:srgbClr val="2DB4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lumMod val="85000"/>
                    <a:lumOff val="15000"/>
                  </a:schemeClr>
                </a:solidFill>
                <a:latin typeface="Futura-Book" pitchFamily="2" charset="0"/>
              </a:rPr>
              <a:t>Moderated testing</a:t>
            </a:r>
          </a:p>
        </p:txBody>
      </p:sp>
      <p:sp>
        <p:nvSpPr>
          <p:cNvPr id="134" name="Rounded Rectangle 133">
            <a:extLst>
              <a:ext uri="{FF2B5EF4-FFF2-40B4-BE49-F238E27FC236}">
                <a16:creationId xmlns:a16="http://schemas.microsoft.com/office/drawing/2014/main" id="{507D69E0-4DB9-0E75-8C80-F328D76E1C88}"/>
              </a:ext>
            </a:extLst>
          </p:cNvPr>
          <p:cNvSpPr/>
          <p:nvPr/>
        </p:nvSpPr>
        <p:spPr>
          <a:xfrm>
            <a:off x="7741041" y="1241147"/>
            <a:ext cx="2909456" cy="739334"/>
          </a:xfrm>
          <a:prstGeom prst="roundRect">
            <a:avLst/>
          </a:prstGeom>
          <a:solidFill>
            <a:srgbClr val="FF95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lumMod val="85000"/>
                    <a:lumOff val="15000"/>
                  </a:schemeClr>
                </a:solidFill>
                <a:latin typeface="Futura-Book" pitchFamily="2" charset="0"/>
              </a:rPr>
              <a:t>Unmoderated testing</a:t>
            </a:r>
          </a:p>
        </p:txBody>
      </p:sp>
      <p:sp>
        <p:nvSpPr>
          <p:cNvPr id="136" name="Rounded Rectangle 135">
            <a:extLst>
              <a:ext uri="{FF2B5EF4-FFF2-40B4-BE49-F238E27FC236}">
                <a16:creationId xmlns:a16="http://schemas.microsoft.com/office/drawing/2014/main" id="{021E015F-EC95-DCA0-3FB7-8F72D5A7332F}"/>
              </a:ext>
            </a:extLst>
          </p:cNvPr>
          <p:cNvSpPr/>
          <p:nvPr/>
        </p:nvSpPr>
        <p:spPr>
          <a:xfrm>
            <a:off x="1728269" y="2405823"/>
            <a:ext cx="2909456" cy="563536"/>
          </a:xfrm>
          <a:prstGeom prst="roundRect">
            <a:avLst/>
          </a:prstGeom>
          <a:solidFill>
            <a:srgbClr val="50DDFF"/>
          </a:solidFill>
          <a:ln>
            <a:solidFill>
              <a:srgbClr val="2DB4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lumMod val="85000"/>
                    <a:lumOff val="15000"/>
                  </a:schemeClr>
                </a:solidFill>
                <a:latin typeface="Futura-Book" pitchFamily="2" charset="0"/>
              </a:rPr>
              <a:t>Guerilla testing</a:t>
            </a:r>
          </a:p>
        </p:txBody>
      </p:sp>
      <p:sp>
        <p:nvSpPr>
          <p:cNvPr id="137" name="Rounded Rectangle 136">
            <a:extLst>
              <a:ext uri="{FF2B5EF4-FFF2-40B4-BE49-F238E27FC236}">
                <a16:creationId xmlns:a16="http://schemas.microsoft.com/office/drawing/2014/main" id="{9B3FFCCE-1C15-3570-6393-DC18139706E6}"/>
              </a:ext>
            </a:extLst>
          </p:cNvPr>
          <p:cNvSpPr/>
          <p:nvPr/>
        </p:nvSpPr>
        <p:spPr>
          <a:xfrm>
            <a:off x="1735914" y="3065216"/>
            <a:ext cx="2909456" cy="563536"/>
          </a:xfrm>
          <a:prstGeom prst="roundRect">
            <a:avLst/>
          </a:prstGeom>
          <a:solidFill>
            <a:srgbClr val="50DDFF"/>
          </a:solidFill>
          <a:ln>
            <a:solidFill>
              <a:srgbClr val="2DB4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85000"/>
                    <a:lumOff val="15000"/>
                  </a:schemeClr>
                </a:solidFill>
                <a:latin typeface="Futura-Book" pitchFamily="2" charset="0"/>
              </a:rPr>
              <a:t>Interviews</a:t>
            </a:r>
          </a:p>
        </p:txBody>
      </p:sp>
      <p:sp>
        <p:nvSpPr>
          <p:cNvPr id="138" name="Rounded Rectangle 137">
            <a:extLst>
              <a:ext uri="{FF2B5EF4-FFF2-40B4-BE49-F238E27FC236}">
                <a16:creationId xmlns:a16="http://schemas.microsoft.com/office/drawing/2014/main" id="{4E0E8EFD-9C28-2B3D-0C74-5E9909614D0B}"/>
              </a:ext>
            </a:extLst>
          </p:cNvPr>
          <p:cNvSpPr/>
          <p:nvPr/>
        </p:nvSpPr>
        <p:spPr>
          <a:xfrm>
            <a:off x="1726327" y="3724609"/>
            <a:ext cx="2909456" cy="563536"/>
          </a:xfrm>
          <a:prstGeom prst="roundRect">
            <a:avLst/>
          </a:prstGeom>
          <a:solidFill>
            <a:srgbClr val="50DDFF"/>
          </a:solidFill>
          <a:ln>
            <a:solidFill>
              <a:srgbClr val="2DB4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85000"/>
                    <a:lumOff val="15000"/>
                  </a:schemeClr>
                </a:solidFill>
                <a:latin typeface="Futura-Book" pitchFamily="2" charset="0"/>
              </a:rPr>
              <a:t>A/B testing</a:t>
            </a:r>
          </a:p>
        </p:txBody>
      </p:sp>
      <p:sp>
        <p:nvSpPr>
          <p:cNvPr id="139" name="Rounded Rectangle 138">
            <a:extLst>
              <a:ext uri="{FF2B5EF4-FFF2-40B4-BE49-F238E27FC236}">
                <a16:creationId xmlns:a16="http://schemas.microsoft.com/office/drawing/2014/main" id="{110C304C-949B-96F2-F727-CF2D2E8C364E}"/>
              </a:ext>
            </a:extLst>
          </p:cNvPr>
          <p:cNvSpPr/>
          <p:nvPr/>
        </p:nvSpPr>
        <p:spPr>
          <a:xfrm>
            <a:off x="1735914" y="4398826"/>
            <a:ext cx="2944717" cy="563536"/>
          </a:xfrm>
          <a:prstGeom prst="roundRect">
            <a:avLst/>
          </a:prstGeom>
          <a:solidFill>
            <a:srgbClr val="50DDFF"/>
          </a:solidFill>
          <a:ln>
            <a:solidFill>
              <a:srgbClr val="2DB4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85000"/>
                    <a:lumOff val="15000"/>
                  </a:schemeClr>
                </a:solidFill>
                <a:latin typeface="Futura-Book" pitchFamily="2" charset="0"/>
              </a:rPr>
              <a:t>5 Seconds test</a:t>
            </a:r>
          </a:p>
        </p:txBody>
      </p:sp>
      <p:sp>
        <p:nvSpPr>
          <p:cNvPr id="146" name="Rounded Rectangle 145">
            <a:extLst>
              <a:ext uri="{FF2B5EF4-FFF2-40B4-BE49-F238E27FC236}">
                <a16:creationId xmlns:a16="http://schemas.microsoft.com/office/drawing/2014/main" id="{109808CD-EFA2-A8A4-FA8E-688E554DFF8B}"/>
              </a:ext>
            </a:extLst>
          </p:cNvPr>
          <p:cNvSpPr/>
          <p:nvPr/>
        </p:nvSpPr>
        <p:spPr>
          <a:xfrm>
            <a:off x="6827375" y="2408456"/>
            <a:ext cx="2018119" cy="459157"/>
          </a:xfrm>
          <a:prstGeom prst="roundRect">
            <a:avLst/>
          </a:prstGeom>
          <a:solidFill>
            <a:srgbClr val="FFBB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lumMod val="85000"/>
                    <a:lumOff val="15000"/>
                  </a:schemeClr>
                </a:solidFill>
                <a:latin typeface="Futura-Book" pitchFamily="2" charset="0"/>
              </a:rPr>
              <a:t>Remote</a:t>
            </a:r>
          </a:p>
        </p:txBody>
      </p:sp>
      <p:sp>
        <p:nvSpPr>
          <p:cNvPr id="147" name="Rounded Rectangle 146">
            <a:extLst>
              <a:ext uri="{FF2B5EF4-FFF2-40B4-BE49-F238E27FC236}">
                <a16:creationId xmlns:a16="http://schemas.microsoft.com/office/drawing/2014/main" id="{09142268-437C-0CDD-6052-58C33E444578}"/>
              </a:ext>
            </a:extLst>
          </p:cNvPr>
          <p:cNvSpPr/>
          <p:nvPr/>
        </p:nvSpPr>
        <p:spPr>
          <a:xfrm>
            <a:off x="9562553" y="2408455"/>
            <a:ext cx="2018119" cy="459157"/>
          </a:xfrm>
          <a:prstGeom prst="roundRect">
            <a:avLst/>
          </a:prstGeom>
          <a:solidFill>
            <a:srgbClr val="FFBB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lumMod val="85000"/>
                    <a:lumOff val="15000"/>
                  </a:schemeClr>
                </a:solidFill>
                <a:latin typeface="Futura-Book" pitchFamily="2" charset="0"/>
              </a:rPr>
              <a:t>In person</a:t>
            </a:r>
          </a:p>
        </p:txBody>
      </p:sp>
      <p:sp>
        <p:nvSpPr>
          <p:cNvPr id="148" name="Rounded Rectangle 147">
            <a:extLst>
              <a:ext uri="{FF2B5EF4-FFF2-40B4-BE49-F238E27FC236}">
                <a16:creationId xmlns:a16="http://schemas.microsoft.com/office/drawing/2014/main" id="{B4E24820-FE8B-82C5-AEC5-F09F301D3FED}"/>
              </a:ext>
            </a:extLst>
          </p:cNvPr>
          <p:cNvSpPr/>
          <p:nvPr/>
        </p:nvSpPr>
        <p:spPr>
          <a:xfrm>
            <a:off x="6827374" y="3145648"/>
            <a:ext cx="2018119" cy="469082"/>
          </a:xfrm>
          <a:prstGeom prst="roundRect">
            <a:avLst/>
          </a:prstGeom>
          <a:solidFill>
            <a:srgbClr val="FFD133"/>
          </a:solidFill>
          <a:ln>
            <a:solidFill>
              <a:srgbClr val="FFBC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85000"/>
                    <a:lumOff val="15000"/>
                  </a:schemeClr>
                </a:solidFill>
                <a:latin typeface="Futura-Book" pitchFamily="2" charset="0"/>
              </a:rPr>
              <a:t>Phone interview</a:t>
            </a:r>
          </a:p>
        </p:txBody>
      </p:sp>
      <p:sp>
        <p:nvSpPr>
          <p:cNvPr id="149" name="Rounded Rectangle 148">
            <a:extLst>
              <a:ext uri="{FF2B5EF4-FFF2-40B4-BE49-F238E27FC236}">
                <a16:creationId xmlns:a16="http://schemas.microsoft.com/office/drawing/2014/main" id="{CBB85A20-0339-DB2D-499E-2EBEEA2ECFE5}"/>
              </a:ext>
            </a:extLst>
          </p:cNvPr>
          <p:cNvSpPr/>
          <p:nvPr/>
        </p:nvSpPr>
        <p:spPr>
          <a:xfrm>
            <a:off x="6827373" y="3716695"/>
            <a:ext cx="2018119" cy="459156"/>
          </a:xfrm>
          <a:prstGeom prst="roundRect">
            <a:avLst/>
          </a:prstGeom>
          <a:solidFill>
            <a:srgbClr val="FFD133"/>
          </a:solidFill>
          <a:ln>
            <a:solidFill>
              <a:srgbClr val="FFBC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85000"/>
                    <a:lumOff val="15000"/>
                  </a:schemeClr>
                </a:solidFill>
                <a:latin typeface="Futura-Book" pitchFamily="2" charset="0"/>
              </a:rPr>
              <a:t>Session recording</a:t>
            </a:r>
          </a:p>
        </p:txBody>
      </p:sp>
      <p:sp>
        <p:nvSpPr>
          <p:cNvPr id="150" name="Rounded Rectangle 149">
            <a:extLst>
              <a:ext uri="{FF2B5EF4-FFF2-40B4-BE49-F238E27FC236}">
                <a16:creationId xmlns:a16="http://schemas.microsoft.com/office/drawing/2014/main" id="{BF8E0782-C229-6277-1ED0-E1A79BD1E9A3}"/>
              </a:ext>
            </a:extLst>
          </p:cNvPr>
          <p:cNvSpPr/>
          <p:nvPr/>
        </p:nvSpPr>
        <p:spPr>
          <a:xfrm>
            <a:off x="9562553" y="3139602"/>
            <a:ext cx="2018119" cy="459156"/>
          </a:xfrm>
          <a:prstGeom prst="roundRect">
            <a:avLst/>
          </a:prstGeom>
          <a:solidFill>
            <a:srgbClr val="FFD133"/>
          </a:solidFill>
          <a:ln>
            <a:solidFill>
              <a:srgbClr val="FFBC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85000"/>
                    <a:lumOff val="15000"/>
                  </a:schemeClr>
                </a:solidFill>
                <a:latin typeface="Futura-Book" pitchFamily="2" charset="0"/>
                <a:cs typeface="Calibri"/>
              </a:rPr>
              <a:t>Observation</a:t>
            </a:r>
            <a:endParaRPr lang="en-US" sz="1400" dirty="0">
              <a:solidFill>
                <a:schemeClr val="tx1">
                  <a:lumMod val="85000"/>
                  <a:lumOff val="15000"/>
                </a:schemeClr>
              </a:solidFill>
              <a:latin typeface="Futura-Book" pitchFamily="2" charset="0"/>
            </a:endParaRPr>
          </a:p>
        </p:txBody>
      </p:sp>
      <p:sp>
        <p:nvSpPr>
          <p:cNvPr id="151" name="Rounded Rectangle 150">
            <a:extLst>
              <a:ext uri="{FF2B5EF4-FFF2-40B4-BE49-F238E27FC236}">
                <a16:creationId xmlns:a16="http://schemas.microsoft.com/office/drawing/2014/main" id="{52B51284-0D33-D7F5-0FA7-04047DC598E4}"/>
              </a:ext>
            </a:extLst>
          </p:cNvPr>
          <p:cNvSpPr/>
          <p:nvPr/>
        </p:nvSpPr>
        <p:spPr>
          <a:xfrm>
            <a:off x="9562553" y="3692920"/>
            <a:ext cx="2018119" cy="459156"/>
          </a:xfrm>
          <a:prstGeom prst="roundRect">
            <a:avLst/>
          </a:prstGeom>
          <a:solidFill>
            <a:srgbClr val="FFD133"/>
          </a:solidFill>
          <a:ln>
            <a:solidFill>
              <a:srgbClr val="FFBC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85000"/>
                    <a:lumOff val="15000"/>
                  </a:schemeClr>
                </a:solidFill>
                <a:latin typeface="Futura-Book" pitchFamily="2" charset="0"/>
              </a:rPr>
              <a:t>Eye tracking</a:t>
            </a:r>
          </a:p>
        </p:txBody>
      </p:sp>
      <p:sp>
        <p:nvSpPr>
          <p:cNvPr id="153" name="Text Placeholder 152">
            <a:extLst>
              <a:ext uri="{FF2B5EF4-FFF2-40B4-BE49-F238E27FC236}">
                <a16:creationId xmlns:a16="http://schemas.microsoft.com/office/drawing/2014/main" id="{FBB436F7-5D3E-42FE-292A-80C6B603BC52}"/>
              </a:ext>
            </a:extLst>
          </p:cNvPr>
          <p:cNvSpPr>
            <a:spLocks noGrp="1"/>
          </p:cNvSpPr>
          <p:nvPr>
            <p:ph type="body" sz="quarter" idx="13"/>
          </p:nvPr>
        </p:nvSpPr>
        <p:spPr/>
        <p:txBody>
          <a:bodyPr/>
          <a:lstStyle/>
          <a:p>
            <a:r>
              <a:rPr lang="en-IN" dirty="0"/>
              <a:t>Understand Usability Testing</a:t>
            </a:r>
          </a:p>
        </p:txBody>
      </p:sp>
      <p:cxnSp>
        <p:nvCxnSpPr>
          <p:cNvPr id="160" name="Straight Connector 159">
            <a:extLst>
              <a:ext uri="{FF2B5EF4-FFF2-40B4-BE49-F238E27FC236}">
                <a16:creationId xmlns:a16="http://schemas.microsoft.com/office/drawing/2014/main" id="{A1DA8549-E6DA-C2C7-7E60-E3005A54DBBB}"/>
              </a:ext>
            </a:extLst>
          </p:cNvPr>
          <p:cNvCxnSpPr>
            <a:cxnSpLocks/>
          </p:cNvCxnSpPr>
          <p:nvPr/>
        </p:nvCxnSpPr>
        <p:spPr>
          <a:xfrm>
            <a:off x="7836435" y="2199503"/>
            <a:ext cx="2735178" cy="0"/>
          </a:xfrm>
          <a:prstGeom prst="line">
            <a:avLst/>
          </a:prstGeom>
          <a:ln w="19050">
            <a:solidFill>
              <a:srgbClr val="FFBC30"/>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6630AFD7-5D4A-D3E8-650B-CB4262133D3B}"/>
              </a:ext>
            </a:extLst>
          </p:cNvPr>
          <p:cNvCxnSpPr>
            <a:stCxn id="146" idx="0"/>
          </p:cNvCxnSpPr>
          <p:nvPr/>
        </p:nvCxnSpPr>
        <p:spPr>
          <a:xfrm flipV="1">
            <a:off x="7836435" y="2193185"/>
            <a:ext cx="1279" cy="215271"/>
          </a:xfrm>
          <a:prstGeom prst="line">
            <a:avLst/>
          </a:prstGeom>
          <a:ln w="19050">
            <a:solidFill>
              <a:srgbClr val="FFBC30"/>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E9F7DBF2-CDAC-94F5-3929-4B72E8F3DCBA}"/>
              </a:ext>
            </a:extLst>
          </p:cNvPr>
          <p:cNvCxnSpPr>
            <a:stCxn id="147" idx="0"/>
          </p:cNvCxnSpPr>
          <p:nvPr/>
        </p:nvCxnSpPr>
        <p:spPr>
          <a:xfrm flipV="1">
            <a:off x="10571613" y="2193185"/>
            <a:ext cx="2426" cy="215270"/>
          </a:xfrm>
          <a:prstGeom prst="line">
            <a:avLst/>
          </a:prstGeom>
          <a:ln w="19050">
            <a:solidFill>
              <a:srgbClr val="FFBC3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290815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38AC68A0-E642-E471-AE32-F9FAD82F3377}"/>
              </a:ext>
            </a:extLst>
          </p:cNvPr>
          <p:cNvSpPr>
            <a:spLocks noGrp="1"/>
          </p:cNvSpPr>
          <p:nvPr>
            <p:ph type="body" sz="quarter" idx="13"/>
          </p:nvPr>
        </p:nvSpPr>
        <p:spPr/>
        <p:txBody>
          <a:bodyPr/>
          <a:lstStyle/>
          <a:p>
            <a:r>
              <a:rPr lang="en-IN" dirty="0"/>
              <a:t>Understand Usability Testing</a:t>
            </a:r>
          </a:p>
        </p:txBody>
      </p:sp>
      <p:graphicFrame>
        <p:nvGraphicFramePr>
          <p:cNvPr id="6" name="Table 6">
            <a:extLst>
              <a:ext uri="{FF2B5EF4-FFF2-40B4-BE49-F238E27FC236}">
                <a16:creationId xmlns:a16="http://schemas.microsoft.com/office/drawing/2014/main" id="{E008ECCE-BE89-3181-6C42-88B0C458164E}"/>
              </a:ext>
            </a:extLst>
          </p:cNvPr>
          <p:cNvGraphicFramePr>
            <a:graphicFrameLocks noGrp="1"/>
          </p:cNvGraphicFramePr>
          <p:nvPr>
            <p:extLst>
              <p:ext uri="{D42A27DB-BD31-4B8C-83A1-F6EECF244321}">
                <p14:modId xmlns:p14="http://schemas.microsoft.com/office/powerpoint/2010/main" val="3561833383"/>
              </p:ext>
            </p:extLst>
          </p:nvPr>
        </p:nvGraphicFramePr>
        <p:xfrm>
          <a:off x="1665357" y="1215366"/>
          <a:ext cx="8861286" cy="4782640"/>
        </p:xfrm>
        <a:graphic>
          <a:graphicData uri="http://schemas.openxmlformats.org/drawingml/2006/table">
            <a:tbl>
              <a:tblPr firstRow="1" bandRow="1">
                <a:effectLst/>
                <a:tableStyleId>{5C22544A-7EE6-4342-B048-85BDC9FD1C3A}</a:tableStyleId>
              </a:tblPr>
              <a:tblGrid>
                <a:gridCol w="2953762">
                  <a:extLst>
                    <a:ext uri="{9D8B030D-6E8A-4147-A177-3AD203B41FA5}">
                      <a16:colId xmlns:a16="http://schemas.microsoft.com/office/drawing/2014/main" val="2270552693"/>
                    </a:ext>
                  </a:extLst>
                </a:gridCol>
                <a:gridCol w="2953762">
                  <a:extLst>
                    <a:ext uri="{9D8B030D-6E8A-4147-A177-3AD203B41FA5}">
                      <a16:colId xmlns:a16="http://schemas.microsoft.com/office/drawing/2014/main" val="4246434396"/>
                    </a:ext>
                  </a:extLst>
                </a:gridCol>
                <a:gridCol w="2953762">
                  <a:extLst>
                    <a:ext uri="{9D8B030D-6E8A-4147-A177-3AD203B41FA5}">
                      <a16:colId xmlns:a16="http://schemas.microsoft.com/office/drawing/2014/main" val="3962338529"/>
                    </a:ext>
                  </a:extLst>
                </a:gridCol>
              </a:tblGrid>
              <a:tr h="370840">
                <a:tc>
                  <a:txBody>
                    <a:bodyPr/>
                    <a:lstStyle/>
                    <a:p>
                      <a:endParaRPr lang="en-US" b="0" i="0" dirty="0">
                        <a:latin typeface="Futura Next Book" panose="020B0502020204020303" pitchFamily="34" charset="77"/>
                      </a:endParaRPr>
                    </a:p>
                  </a:txBody>
                  <a:tcP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38100" cmpd="sng">
                      <a:noFill/>
                    </a:lnB>
                    <a:lnTlToBr w="12700" cmpd="sng">
                      <a:noFill/>
                      <a:prstDash val="solid"/>
                    </a:lnTlToBr>
                    <a:lnBlToTr w="12700" cmpd="sng">
                      <a:noFill/>
                      <a:prstDash val="solid"/>
                    </a:lnBlToTr>
                    <a:noFill/>
                  </a:tcPr>
                </a:tc>
                <a:tc>
                  <a:txBody>
                    <a:bodyPr/>
                    <a:lstStyle/>
                    <a:p>
                      <a:pPr algn="ctr"/>
                      <a:r>
                        <a:rPr lang="en-US" b="0" i="0" dirty="0">
                          <a:solidFill>
                            <a:schemeClr val="tx1"/>
                          </a:solidFill>
                          <a:latin typeface="Futura Next Book" panose="020B0502020204020303" pitchFamily="34" charset="77"/>
                          <a:cs typeface="Futura Medium" panose="020B0602020204020303" pitchFamily="34" charset="-79"/>
                        </a:rPr>
                        <a:t>Qualitative data</a:t>
                      </a:r>
                    </a:p>
                  </a:txBody>
                  <a:tcPr>
                    <a:lnL w="12700" cmpd="sng">
                      <a:noFill/>
                    </a:lnL>
                    <a:lnR w="12700" cmpd="sng">
                      <a:noFill/>
                    </a:lnR>
                    <a:lnT w="12700" cap="flat" cmpd="sng" algn="ctr">
                      <a:noFill/>
                      <a:prstDash val="solid"/>
                      <a:round/>
                      <a:headEnd type="none" w="med" len="med"/>
                      <a:tailEnd type="none" w="med" len="med"/>
                    </a:lnT>
                    <a:lnB w="38100" cmpd="sng">
                      <a:noFill/>
                    </a:lnB>
                    <a:lnTlToBr w="12700" cmpd="sng">
                      <a:noFill/>
                      <a:prstDash val="solid"/>
                    </a:lnTlToBr>
                    <a:lnBlToTr w="12700" cmpd="sng">
                      <a:noFill/>
                      <a:prstDash val="solid"/>
                    </a:lnBlToTr>
                    <a:solidFill>
                      <a:srgbClr val="FFCC5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0" i="0" dirty="0">
                          <a:solidFill>
                            <a:schemeClr val="tx1"/>
                          </a:solidFill>
                          <a:latin typeface="Futura Next Book" panose="020B0502020204020303" pitchFamily="34" charset="77"/>
                          <a:cs typeface="Futura Medium" panose="020B0602020204020303" pitchFamily="34" charset="-79"/>
                        </a:rPr>
                        <a:t>Quantitative data</a:t>
                      </a:r>
                    </a:p>
                  </a:txBody>
                  <a:tcP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8100" cmpd="sng">
                      <a:noFill/>
                    </a:lnB>
                    <a:lnTlToBr w="12700" cmpd="sng">
                      <a:noFill/>
                      <a:prstDash val="solid"/>
                    </a:lnTlToBr>
                    <a:lnBlToTr w="12700" cmpd="sng">
                      <a:noFill/>
                      <a:prstDash val="solid"/>
                    </a:lnBlToTr>
                    <a:solidFill>
                      <a:srgbClr val="FF9300"/>
                    </a:solidFill>
                  </a:tcPr>
                </a:tc>
                <a:extLst>
                  <a:ext uri="{0D108BD9-81ED-4DB2-BD59-A6C34878D82A}">
                    <a16:rowId xmlns:a16="http://schemas.microsoft.com/office/drawing/2014/main" val="4239749510"/>
                  </a:ext>
                </a:extLst>
              </a:tr>
              <a:tr h="0">
                <a:tc>
                  <a:txBody>
                    <a:bodyPr/>
                    <a:lstStyle/>
                    <a:p>
                      <a:pPr algn="l"/>
                      <a:r>
                        <a:rPr lang="en-IN" sz="1400" b="0" i="0" kern="1200" dirty="0">
                          <a:solidFill>
                            <a:schemeClr val="dk1"/>
                          </a:solidFill>
                          <a:effectLst/>
                          <a:latin typeface="Futura Next Book" panose="020B0502020204020303" pitchFamily="34" charset="77"/>
                          <a:ea typeface="+mn-ea"/>
                          <a:cs typeface="Futura Medium" panose="020B0602020204020303" pitchFamily="34" charset="-79"/>
                        </a:rPr>
                        <a:t>Questions answered</a:t>
                      </a:r>
                      <a:endParaRPr lang="en-US" sz="1400" b="0" i="0" dirty="0">
                        <a:latin typeface="Futura Next Book" panose="020B0502020204020303" pitchFamily="34" charset="77"/>
                        <a:cs typeface="Futura Medium" panose="020B0602020204020303" pitchFamily="34" charset="-79"/>
                      </a:endParaRPr>
                    </a:p>
                  </a:txBody>
                  <a:tcPr marL="180000" marR="180000" marT="180000" marB="180000">
                    <a:lnL w="12700" cap="flat" cmpd="sng" algn="ctr">
                      <a:noFill/>
                      <a:prstDash val="solid"/>
                      <a:round/>
                      <a:headEnd type="none" w="med" len="med"/>
                      <a:tailEnd type="none" w="med" len="med"/>
                    </a:lnL>
                    <a:lnR w="12700" cmpd="sng">
                      <a:noFill/>
                    </a:lnR>
                    <a:lnT w="381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a:r>
                        <a:rPr lang="en-US" sz="1300" b="0" i="0" dirty="0">
                          <a:solidFill>
                            <a:schemeClr val="tx1"/>
                          </a:solidFill>
                          <a:latin typeface="Futura Next Book" panose="020B0502020204020303" pitchFamily="34" charset="77"/>
                          <a:cs typeface="Futura Medium" panose="020B0602020204020303" pitchFamily="34" charset="-79"/>
                        </a:rPr>
                        <a:t>Talk about why?</a:t>
                      </a:r>
                    </a:p>
                  </a:txBody>
                  <a:tcPr marL="180000" marR="180000" marT="180000" marB="180000">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a:r>
                        <a:rPr lang="en-IN" sz="1300" b="0" i="0" dirty="0">
                          <a:effectLst/>
                          <a:latin typeface="Futura Next Book" panose="020B0502020204020303" pitchFamily="34" charset="77"/>
                          <a:cs typeface="Futura Medium" panose="020B0602020204020303" pitchFamily="34" charset="-79"/>
                        </a:rPr>
                        <a:t>How many and how much?</a:t>
                      </a:r>
                    </a:p>
                  </a:txBody>
                  <a:tcPr marL="180000" marR="180000" marT="180000" marB="180000">
                    <a:lnL w="12700" cmpd="sng">
                      <a:noFill/>
                    </a:lnL>
                    <a:lnR w="12700" cap="flat" cmpd="sng" algn="ctr">
                      <a:no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063249313"/>
                  </a:ext>
                </a:extLst>
              </a:tr>
              <a:tr h="0">
                <a:tc>
                  <a:txBody>
                    <a:bodyPr/>
                    <a:lstStyle/>
                    <a:p>
                      <a:pPr algn="l"/>
                      <a:r>
                        <a:rPr lang="en-IN" sz="1400" b="0" i="0" kern="1200" dirty="0">
                          <a:solidFill>
                            <a:schemeClr val="dk1"/>
                          </a:solidFill>
                          <a:effectLst/>
                          <a:latin typeface="Futura Next Book" panose="020B0502020204020303" pitchFamily="34" charset="77"/>
                          <a:ea typeface="+mn-ea"/>
                          <a:cs typeface="Futura Medium" panose="020B0602020204020303" pitchFamily="34" charset="-79"/>
                        </a:rPr>
                        <a:t>Goals</a:t>
                      </a:r>
                      <a:endParaRPr lang="en-US" sz="1400" b="0" i="0" dirty="0">
                        <a:latin typeface="Futura Next Book" panose="020B0502020204020303" pitchFamily="34" charset="77"/>
                        <a:cs typeface="Futura Medium" panose="020B0602020204020303" pitchFamily="34" charset="-79"/>
                      </a:endParaRPr>
                    </a:p>
                  </a:txBody>
                  <a:tcPr marL="180000" marR="180000" marT="180000" marB="180000">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l">
                        <a:spcAft>
                          <a:spcPts val="600"/>
                        </a:spcAft>
                      </a:pPr>
                      <a:r>
                        <a:rPr lang="en-IN" sz="1300" b="0" i="0" kern="1200" dirty="0">
                          <a:solidFill>
                            <a:schemeClr val="dk1"/>
                          </a:solidFill>
                          <a:effectLst/>
                          <a:latin typeface="FUTURANEXT-MEDIUM" panose="020B0602020204020303" pitchFamily="34" charset="77"/>
                          <a:ea typeface="+mn-ea"/>
                          <a:cs typeface="+mn-cs"/>
                        </a:rPr>
                        <a:t>Both formative and summative:</a:t>
                      </a:r>
                    </a:p>
                    <a:p>
                      <a:pPr marL="285750" indent="-285750" algn="l">
                        <a:spcAft>
                          <a:spcPts val="600"/>
                        </a:spcAft>
                        <a:buFont typeface="Arial" panose="020B0604020202020204" pitchFamily="34" charset="0"/>
                        <a:buChar char="•"/>
                      </a:pPr>
                      <a:r>
                        <a:rPr lang="en-IN" sz="1300" b="0" i="0" kern="1200" dirty="0">
                          <a:solidFill>
                            <a:schemeClr val="dk1"/>
                          </a:solidFill>
                          <a:effectLst/>
                          <a:latin typeface="Futura Next Book" panose="020B0502020204020303" pitchFamily="34" charset="77"/>
                          <a:ea typeface="+mn-ea"/>
                          <a:cs typeface="Futura Medium" panose="020B0602020204020303" pitchFamily="34" charset="-79"/>
                        </a:rPr>
                        <a:t>Inform design decisions</a:t>
                      </a:r>
                    </a:p>
                    <a:p>
                      <a:pPr marL="285750" indent="-285750" algn="l">
                        <a:spcAft>
                          <a:spcPts val="600"/>
                        </a:spcAft>
                        <a:buFont typeface="Arial" panose="020B0604020202020204" pitchFamily="34" charset="0"/>
                        <a:buChar char="•"/>
                      </a:pPr>
                      <a:r>
                        <a:rPr lang="en-IN" sz="1300" b="0" i="0" kern="1200" dirty="0">
                          <a:solidFill>
                            <a:schemeClr val="dk1"/>
                          </a:solidFill>
                          <a:effectLst/>
                          <a:latin typeface="Futura Next Book" panose="020B0502020204020303" pitchFamily="34" charset="77"/>
                          <a:ea typeface="+mn-ea"/>
                          <a:cs typeface="Futura Medium" panose="020B0602020204020303" pitchFamily="34" charset="-79"/>
                        </a:rPr>
                        <a:t>Identify usability issues and find solutions for them</a:t>
                      </a:r>
                    </a:p>
                    <a:p>
                      <a:pPr algn="l">
                        <a:spcAft>
                          <a:spcPts val="600"/>
                        </a:spcAft>
                      </a:pPr>
                      <a:endParaRPr lang="en-US" sz="1300" b="0" i="0" dirty="0">
                        <a:solidFill>
                          <a:schemeClr val="tx1"/>
                        </a:solidFill>
                        <a:latin typeface="Futura Next Book" panose="020B0502020204020303" pitchFamily="34" charset="77"/>
                      </a:endParaRPr>
                    </a:p>
                  </a:txBody>
                  <a:tcPr marL="180000" marR="180000" marT="180000" marB="18000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l">
                        <a:spcAft>
                          <a:spcPts val="600"/>
                        </a:spcAft>
                      </a:pPr>
                      <a:r>
                        <a:rPr lang="en-IN" sz="1300" b="0" i="0" kern="1200" dirty="0">
                          <a:solidFill>
                            <a:schemeClr val="dk1"/>
                          </a:solidFill>
                          <a:effectLst/>
                          <a:latin typeface="FUTURANEXT-MEDIUM" panose="020B0602020204020303" pitchFamily="34" charset="77"/>
                          <a:ea typeface="+mn-ea"/>
                          <a:cs typeface="+mn-cs"/>
                        </a:rPr>
                        <a:t>Mostly summative:</a:t>
                      </a:r>
                    </a:p>
                    <a:p>
                      <a:pPr marL="285750" indent="-285750" algn="l">
                        <a:spcAft>
                          <a:spcPts val="600"/>
                        </a:spcAft>
                        <a:buFont typeface="Arial" panose="020B0604020202020204" pitchFamily="34" charset="0"/>
                        <a:buChar char="•"/>
                      </a:pPr>
                      <a:r>
                        <a:rPr lang="en-IN" sz="1300" b="0" i="0" kern="1200" dirty="0">
                          <a:solidFill>
                            <a:schemeClr val="dk1"/>
                          </a:solidFill>
                          <a:effectLst/>
                          <a:latin typeface="Futura Next Book" panose="020B0502020204020303" pitchFamily="34" charset="77"/>
                          <a:ea typeface="+mn-ea"/>
                          <a:cs typeface="Futura Medium" panose="020B0602020204020303" pitchFamily="34" charset="-79"/>
                        </a:rPr>
                        <a:t>Track usability over time</a:t>
                      </a:r>
                    </a:p>
                    <a:p>
                      <a:pPr marL="285750" indent="-285750" algn="l">
                        <a:spcAft>
                          <a:spcPts val="600"/>
                        </a:spcAft>
                        <a:buFont typeface="Arial" panose="020B0604020202020204" pitchFamily="34" charset="0"/>
                        <a:buChar char="•"/>
                      </a:pPr>
                      <a:r>
                        <a:rPr lang="en-IN" sz="1300" b="0" i="0" kern="1200" dirty="0">
                          <a:solidFill>
                            <a:schemeClr val="dk1"/>
                          </a:solidFill>
                          <a:effectLst/>
                          <a:latin typeface="Futura Next Book" panose="020B0502020204020303" pitchFamily="34" charset="77"/>
                          <a:ea typeface="+mn-ea"/>
                          <a:cs typeface="Futura Medium" panose="020B0602020204020303" pitchFamily="34" charset="-79"/>
                        </a:rPr>
                        <a:t>Compare site with competitors</a:t>
                      </a:r>
                    </a:p>
                    <a:p>
                      <a:pPr marL="285750" indent="-285750" algn="l">
                        <a:spcAft>
                          <a:spcPts val="600"/>
                        </a:spcAft>
                        <a:buFont typeface="Arial" panose="020B0604020202020204" pitchFamily="34" charset="0"/>
                        <a:buChar char="•"/>
                      </a:pPr>
                      <a:r>
                        <a:rPr lang="en-IN" sz="1300" b="0" i="0" kern="1200" dirty="0">
                          <a:solidFill>
                            <a:schemeClr val="dk1"/>
                          </a:solidFill>
                          <a:effectLst/>
                          <a:latin typeface="Futura Next Book" panose="020B0502020204020303" pitchFamily="34" charset="77"/>
                          <a:ea typeface="+mn-ea"/>
                          <a:cs typeface="Futura Medium" panose="020B0602020204020303" pitchFamily="34" charset="-79"/>
                        </a:rPr>
                        <a:t>Compute ROI</a:t>
                      </a:r>
                    </a:p>
                  </a:txBody>
                  <a:tcPr marL="180000" marR="180000" marT="180000" marB="180000">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218797043"/>
                  </a:ext>
                </a:extLst>
              </a:tr>
              <a:tr h="0">
                <a:tc>
                  <a:txBody>
                    <a:bodyPr/>
                    <a:lstStyle/>
                    <a:p>
                      <a:pPr algn="l"/>
                      <a:r>
                        <a:rPr lang="en-IN" sz="1400" b="0" i="0" kern="1200" dirty="0">
                          <a:solidFill>
                            <a:schemeClr val="dk1"/>
                          </a:solidFill>
                          <a:effectLst/>
                          <a:latin typeface="Futura Next Book" panose="020B0502020204020303" pitchFamily="34" charset="77"/>
                          <a:ea typeface="+mn-ea"/>
                          <a:cs typeface="Futura Medium" panose="020B0602020204020303" pitchFamily="34" charset="-79"/>
                        </a:rPr>
                        <a:t>Outcome</a:t>
                      </a:r>
                      <a:endParaRPr lang="en-US" sz="1400" b="0" i="0" dirty="0">
                        <a:latin typeface="Futura Next Book" panose="020B0502020204020303" pitchFamily="34" charset="77"/>
                        <a:cs typeface="Futura Medium" panose="020B0602020204020303" pitchFamily="34" charset="-79"/>
                      </a:endParaRPr>
                    </a:p>
                  </a:txBody>
                  <a:tcPr marL="180000" marR="180000" marT="180000" marB="180000">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a:r>
                        <a:rPr lang="en-IN" sz="1300" b="0" i="0" kern="1200" dirty="0">
                          <a:solidFill>
                            <a:schemeClr val="dk1"/>
                          </a:solidFill>
                          <a:effectLst/>
                          <a:latin typeface="Futura Next Book" panose="020B0502020204020303" pitchFamily="34" charset="77"/>
                          <a:ea typeface="+mn-ea"/>
                          <a:cs typeface="Futura Medium" panose="020B0602020204020303" pitchFamily="34" charset="-79"/>
                        </a:rPr>
                        <a:t>Findings based on the researcher’s impressions, interpretations and prior knowledge</a:t>
                      </a:r>
                      <a:endParaRPr lang="en-US" sz="1300" b="0" i="0" dirty="0">
                        <a:solidFill>
                          <a:schemeClr val="tx1"/>
                        </a:solidFill>
                        <a:latin typeface="Futura Next Book" panose="020B0502020204020303" pitchFamily="34" charset="77"/>
                        <a:cs typeface="Futura Medium" panose="020B0602020204020303" pitchFamily="34" charset="-79"/>
                      </a:endParaRPr>
                    </a:p>
                  </a:txBody>
                  <a:tcPr marL="180000" marR="180000" marT="180000" marB="18000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a:r>
                        <a:rPr lang="en-IN" sz="1300" b="0" i="0" kern="1200" dirty="0">
                          <a:solidFill>
                            <a:schemeClr val="dk1"/>
                          </a:solidFill>
                          <a:effectLst/>
                          <a:latin typeface="Futura Next Book" panose="020B0502020204020303" pitchFamily="34" charset="77"/>
                          <a:ea typeface="+mn-ea"/>
                          <a:cs typeface="Futura Medium" panose="020B0602020204020303" pitchFamily="34" charset="-79"/>
                        </a:rPr>
                        <a:t>Statistically meaningful data</a:t>
                      </a:r>
                      <a:endParaRPr lang="en-US" sz="1300" b="0" i="0" dirty="0">
                        <a:solidFill>
                          <a:schemeClr val="tx1"/>
                        </a:solidFill>
                        <a:latin typeface="Futura Next Book" panose="020B0502020204020303" pitchFamily="34" charset="77"/>
                        <a:cs typeface="Futura Medium" panose="020B0602020204020303" pitchFamily="34" charset="-79"/>
                      </a:endParaRPr>
                    </a:p>
                  </a:txBody>
                  <a:tcPr marL="180000" marR="180000" marT="180000" marB="180000">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127196701"/>
                  </a:ext>
                </a:extLst>
              </a:tr>
              <a:tr h="0">
                <a:tc>
                  <a:txBody>
                    <a:bodyPr/>
                    <a:lstStyle/>
                    <a:p>
                      <a:pPr algn="l"/>
                      <a:r>
                        <a:rPr lang="en-IN" sz="1400" b="0" i="0" kern="1200" dirty="0">
                          <a:solidFill>
                            <a:schemeClr val="dk1"/>
                          </a:solidFill>
                          <a:effectLst/>
                          <a:latin typeface="Futura Next Book" panose="020B0502020204020303" pitchFamily="34" charset="77"/>
                          <a:ea typeface="+mn-ea"/>
                          <a:cs typeface="Futura Medium" panose="020B0602020204020303" pitchFamily="34" charset="-79"/>
                        </a:rPr>
                        <a:t>Methodology</a:t>
                      </a:r>
                      <a:endParaRPr lang="en-US" sz="1400" b="0" i="0" dirty="0">
                        <a:latin typeface="Futura Next Book" panose="020B0502020204020303" pitchFamily="34" charset="77"/>
                        <a:cs typeface="Futura Medium" panose="020B0602020204020303" pitchFamily="34" charset="-79"/>
                      </a:endParaRPr>
                    </a:p>
                  </a:txBody>
                  <a:tcPr marL="180000" marR="180000" marT="180000" marB="180000">
                    <a:lnL w="12700" cap="flat" cmpd="sng" algn="ctr">
                      <a:no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285750" indent="-285750">
                        <a:spcAft>
                          <a:spcPts val="600"/>
                        </a:spcAft>
                        <a:buFont typeface="Arial" panose="020B0604020202020204" pitchFamily="34" charset="0"/>
                        <a:buChar char="•"/>
                      </a:pPr>
                      <a:r>
                        <a:rPr lang="en-IN" sz="1300" b="0" i="0" kern="1200" dirty="0">
                          <a:solidFill>
                            <a:schemeClr val="dk1"/>
                          </a:solidFill>
                          <a:effectLst/>
                          <a:latin typeface="Futura Next Book" panose="020B0502020204020303" pitchFamily="34" charset="77"/>
                          <a:ea typeface="+mn-ea"/>
                          <a:cs typeface="Futura Medium" panose="020B0602020204020303" pitchFamily="34" charset="-79"/>
                        </a:rPr>
                        <a:t>Few participants</a:t>
                      </a:r>
                    </a:p>
                    <a:p>
                      <a:pPr marL="285750" indent="-285750">
                        <a:spcAft>
                          <a:spcPts val="600"/>
                        </a:spcAft>
                        <a:buFont typeface="Arial" panose="020B0604020202020204" pitchFamily="34" charset="0"/>
                        <a:buChar char="•"/>
                      </a:pPr>
                      <a:r>
                        <a:rPr lang="en-IN" sz="1300" b="0" i="0" kern="1200" dirty="0">
                          <a:solidFill>
                            <a:schemeClr val="dk1"/>
                          </a:solidFill>
                          <a:effectLst/>
                          <a:latin typeface="Futura Next Book" panose="020B0502020204020303" pitchFamily="34" charset="77"/>
                          <a:ea typeface="+mn-ea"/>
                          <a:cs typeface="Futura Medium" panose="020B0602020204020303" pitchFamily="34" charset="-79"/>
                        </a:rPr>
                        <a:t>Think-aloud protocol</a:t>
                      </a:r>
                    </a:p>
                  </a:txBody>
                  <a:tcPr marL="180000" marR="180000" marT="180000" marB="180000">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285750" indent="-285750">
                        <a:spcAft>
                          <a:spcPts val="600"/>
                        </a:spcAft>
                        <a:buFont typeface="Arial" panose="020B0604020202020204" pitchFamily="34" charset="0"/>
                        <a:buChar char="•"/>
                      </a:pPr>
                      <a:r>
                        <a:rPr lang="en-IN" sz="1300" b="0" i="0" kern="1200" dirty="0">
                          <a:solidFill>
                            <a:schemeClr val="dk1"/>
                          </a:solidFill>
                          <a:effectLst/>
                          <a:latin typeface="Futura Next Book" panose="020B0502020204020303" pitchFamily="34" charset="77"/>
                          <a:ea typeface="+mn-ea"/>
                          <a:cs typeface="Futura Medium" panose="020B0602020204020303" pitchFamily="34" charset="-79"/>
                        </a:rPr>
                        <a:t>Many participants</a:t>
                      </a:r>
                    </a:p>
                    <a:p>
                      <a:pPr marL="285750" indent="-285750">
                        <a:spcAft>
                          <a:spcPts val="600"/>
                        </a:spcAft>
                        <a:buFont typeface="Arial" panose="020B0604020202020204" pitchFamily="34" charset="0"/>
                        <a:buChar char="•"/>
                      </a:pPr>
                      <a:r>
                        <a:rPr lang="en-IN" sz="1300" b="0" i="0" kern="1200" dirty="0">
                          <a:solidFill>
                            <a:schemeClr val="dk1"/>
                          </a:solidFill>
                          <a:effectLst/>
                          <a:latin typeface="Futura Next Book" panose="020B0502020204020303" pitchFamily="34" charset="77"/>
                          <a:ea typeface="+mn-ea"/>
                          <a:cs typeface="Futura Medium" panose="020B0602020204020303" pitchFamily="34" charset="-79"/>
                        </a:rPr>
                        <a:t>Well-defined, strictly controlled study conditions</a:t>
                      </a:r>
                    </a:p>
                    <a:p>
                      <a:pPr algn="l">
                        <a:spcAft>
                          <a:spcPts val="600"/>
                        </a:spcAft>
                      </a:pPr>
                      <a:endParaRPr lang="en-US" sz="1300" b="0" i="0" dirty="0">
                        <a:solidFill>
                          <a:schemeClr val="tx1"/>
                        </a:solidFill>
                        <a:latin typeface="Futura Next Book" panose="020B0502020204020303" pitchFamily="34" charset="77"/>
                      </a:endParaRPr>
                    </a:p>
                  </a:txBody>
                  <a:tcPr marL="180000" marR="180000" marT="180000" marB="180000">
                    <a:lnL w="12700" cmpd="sng">
                      <a:noFill/>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162656150"/>
                  </a:ext>
                </a:extLst>
              </a:tr>
            </a:tbl>
          </a:graphicData>
        </a:graphic>
      </p:graphicFrame>
      <p:sp>
        <p:nvSpPr>
          <p:cNvPr id="4" name="TextBox 3">
            <a:hlinkClick r:id="rId3"/>
            <a:extLst>
              <a:ext uri="{FF2B5EF4-FFF2-40B4-BE49-F238E27FC236}">
                <a16:creationId xmlns:a16="http://schemas.microsoft.com/office/drawing/2014/main" id="{4E88B9FA-8ADF-F628-A60B-90EC6CDC63F6}"/>
              </a:ext>
            </a:extLst>
          </p:cNvPr>
          <p:cNvSpPr txBox="1"/>
          <p:nvPr/>
        </p:nvSpPr>
        <p:spPr>
          <a:xfrm>
            <a:off x="9532427" y="6387430"/>
            <a:ext cx="1970411" cy="246221"/>
          </a:xfrm>
          <a:prstGeom prst="rect">
            <a:avLst/>
          </a:prstGeom>
          <a:noFill/>
        </p:spPr>
        <p:txBody>
          <a:bodyPr wrap="none" rtlCol="0">
            <a:spAutoFit/>
          </a:bodyPr>
          <a:lstStyle/>
          <a:p>
            <a:pPr algn="r"/>
            <a:r>
              <a:rPr lang="en-IN" sz="1000" dirty="0">
                <a:latin typeface="FUTURA BOOK BT" panose="020B0502020204020303" pitchFamily="34" charset="0"/>
              </a:rPr>
              <a:t>Reference: </a:t>
            </a:r>
            <a:r>
              <a:rPr lang="en-US" sz="1000" dirty="0"/>
              <a:t>https://bit.ly/2JkQ40p</a:t>
            </a:r>
          </a:p>
        </p:txBody>
      </p:sp>
    </p:spTree>
    <p:extLst>
      <p:ext uri="{BB962C8B-B14F-4D97-AF65-F5344CB8AC3E}">
        <p14:creationId xmlns:p14="http://schemas.microsoft.com/office/powerpoint/2010/main" val="31598539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AC28D76-453F-6230-8733-D9CC8A080F83}"/>
              </a:ext>
            </a:extLst>
          </p:cNvPr>
          <p:cNvSpPr>
            <a:spLocks noGrp="1"/>
          </p:cNvSpPr>
          <p:nvPr>
            <p:ph type="title"/>
          </p:nvPr>
        </p:nvSpPr>
        <p:spPr>
          <a:xfrm>
            <a:off x="838199" y="1681094"/>
            <a:ext cx="6833135" cy="2867758"/>
          </a:xfrm>
        </p:spPr>
        <p:txBody>
          <a:bodyPr anchor="b">
            <a:noAutofit/>
          </a:bodyPr>
          <a:lstStyle/>
          <a:p>
            <a:pPr lvl="0">
              <a:lnSpc>
                <a:spcPct val="100000"/>
              </a:lnSpc>
              <a:spcBef>
                <a:spcPts val="0"/>
              </a:spcBef>
              <a:defRPr/>
            </a:pPr>
            <a:r>
              <a:rPr lang="en-US" sz="4800" dirty="0">
                <a:latin typeface="Futura Next Book"/>
              </a:rPr>
              <a:t>Usability testing (planning, analysis, recommendation)</a:t>
            </a:r>
          </a:p>
        </p:txBody>
      </p:sp>
      <p:sp>
        <p:nvSpPr>
          <p:cNvPr id="16" name="Text Placeholder 15">
            <a:extLst>
              <a:ext uri="{FF2B5EF4-FFF2-40B4-BE49-F238E27FC236}">
                <a16:creationId xmlns:a16="http://schemas.microsoft.com/office/drawing/2014/main" id="{C8310D51-AC70-2B2C-FECA-13187791CB11}"/>
              </a:ext>
            </a:extLst>
          </p:cNvPr>
          <p:cNvSpPr>
            <a:spLocks noGrp="1"/>
          </p:cNvSpPr>
          <p:nvPr>
            <p:ph type="body" sz="quarter" idx="14"/>
          </p:nvPr>
        </p:nvSpPr>
        <p:spPr/>
        <p:txBody>
          <a:bodyPr/>
          <a:lstStyle/>
          <a:p>
            <a:r>
              <a:rPr lang="en-US" dirty="0"/>
              <a:t>Duration: 60 mins</a:t>
            </a:r>
          </a:p>
        </p:txBody>
      </p:sp>
      <p:sp>
        <p:nvSpPr>
          <p:cNvPr id="17" name="Text Placeholder 16">
            <a:extLst>
              <a:ext uri="{FF2B5EF4-FFF2-40B4-BE49-F238E27FC236}">
                <a16:creationId xmlns:a16="http://schemas.microsoft.com/office/drawing/2014/main" id="{1D4C3831-E82B-7D30-F37F-53FA6FA39327}"/>
              </a:ext>
            </a:extLst>
          </p:cNvPr>
          <p:cNvSpPr>
            <a:spLocks noGrp="1"/>
          </p:cNvSpPr>
          <p:nvPr>
            <p:ph type="body" sz="quarter" idx="15"/>
          </p:nvPr>
        </p:nvSpPr>
        <p:spPr/>
        <p:txBody>
          <a:bodyPr/>
          <a:lstStyle/>
          <a:p>
            <a:r>
              <a:rPr lang="en-US" dirty="0"/>
              <a:t>Session by :</a:t>
            </a:r>
          </a:p>
        </p:txBody>
      </p:sp>
      <p:sp>
        <p:nvSpPr>
          <p:cNvPr id="14" name="TextBox 13">
            <a:extLst>
              <a:ext uri="{FF2B5EF4-FFF2-40B4-BE49-F238E27FC236}">
                <a16:creationId xmlns:a16="http://schemas.microsoft.com/office/drawing/2014/main" id="{50D78BA0-2590-6B0B-04D0-F4BAF183FB35}"/>
              </a:ext>
            </a:extLst>
          </p:cNvPr>
          <p:cNvSpPr txBox="1"/>
          <p:nvPr/>
        </p:nvSpPr>
        <p:spPr>
          <a:xfrm>
            <a:off x="1463193" y="5162553"/>
            <a:ext cx="0" cy="0"/>
          </a:xfrm>
          <a:prstGeom prst="rect">
            <a:avLst/>
          </a:prstGeom>
        </p:spPr>
        <p:txBody>
          <a:bodyPr vert="horz" wrap="none" lIns="73160" tIns="36580" rIns="73160" bIns="36580" rtlCol="0" anchor="ctr">
            <a:normAutofit fontScale="25000" lnSpcReduction="20000"/>
          </a:bodyPr>
          <a:lstStyle/>
          <a:p>
            <a:pPr algn="l"/>
            <a:endParaRPr lang="en-US" sz="1280" dirty="0">
              <a:latin typeface="Futura Next Book" panose="020B0502020204020303" pitchFamily="34" charset="77"/>
            </a:endParaRPr>
          </a:p>
        </p:txBody>
      </p:sp>
      <p:sp>
        <p:nvSpPr>
          <p:cNvPr id="2" name="TextBox 1">
            <a:extLst>
              <a:ext uri="{FF2B5EF4-FFF2-40B4-BE49-F238E27FC236}">
                <a16:creationId xmlns:a16="http://schemas.microsoft.com/office/drawing/2014/main" id="{C38961BD-B949-C009-6F4F-BC6CFFC8BCEB}"/>
              </a:ext>
            </a:extLst>
          </p:cNvPr>
          <p:cNvSpPr txBox="1"/>
          <p:nvPr/>
        </p:nvSpPr>
        <p:spPr>
          <a:xfrm>
            <a:off x="1473795" y="996945"/>
            <a:ext cx="0" cy="0"/>
          </a:xfrm>
          <a:prstGeom prst="rect">
            <a:avLst/>
          </a:prstGeom>
        </p:spPr>
        <p:txBody>
          <a:bodyPr vert="horz" wrap="none" lIns="73160" tIns="36580" rIns="73160" bIns="36580" rtlCol="0" anchor="ctr">
            <a:normAutofit fontScale="25000" lnSpcReduction="20000"/>
          </a:bodyPr>
          <a:lstStyle/>
          <a:p>
            <a:pPr algn="l"/>
            <a:endParaRPr lang="en-US" sz="1280" dirty="0">
              <a:latin typeface="Futura Next Book" panose="020B0502020204020303" pitchFamily="34" charset="77"/>
            </a:endParaRPr>
          </a:p>
        </p:txBody>
      </p:sp>
      <p:pic>
        <p:nvPicPr>
          <p:cNvPr id="3" name="Picture 2">
            <a:extLst>
              <a:ext uri="{FF2B5EF4-FFF2-40B4-BE49-F238E27FC236}">
                <a16:creationId xmlns:a16="http://schemas.microsoft.com/office/drawing/2014/main" id="{37991B61-FFD2-A6BF-79EE-7F2DC5297439}"/>
              </a:ext>
            </a:extLst>
          </p:cNvPr>
          <p:cNvPicPr>
            <a:picLocks noChangeAspect="1"/>
          </p:cNvPicPr>
          <p:nvPr/>
        </p:nvPicPr>
        <p:blipFill>
          <a:blip r:embed="rId3"/>
          <a:stretch>
            <a:fillRect/>
          </a:stretch>
        </p:blipFill>
        <p:spPr>
          <a:xfrm>
            <a:off x="9754725" y="469491"/>
            <a:ext cx="1965388" cy="1973006"/>
          </a:xfrm>
          <a:prstGeom prst="rect">
            <a:avLst/>
          </a:prstGeom>
        </p:spPr>
      </p:pic>
      <p:pic>
        <p:nvPicPr>
          <p:cNvPr id="5" name="Picture 4">
            <a:extLst>
              <a:ext uri="{FF2B5EF4-FFF2-40B4-BE49-F238E27FC236}">
                <a16:creationId xmlns:a16="http://schemas.microsoft.com/office/drawing/2014/main" id="{7371849D-1095-E612-39DE-EA681FE2C983}"/>
              </a:ext>
            </a:extLst>
          </p:cNvPr>
          <p:cNvPicPr>
            <a:picLocks noChangeAspect="1"/>
          </p:cNvPicPr>
          <p:nvPr/>
        </p:nvPicPr>
        <p:blipFill>
          <a:blip r:embed="rId4"/>
          <a:stretch>
            <a:fillRect/>
          </a:stretch>
        </p:blipFill>
        <p:spPr>
          <a:xfrm>
            <a:off x="9743313" y="2442497"/>
            <a:ext cx="1965417" cy="1973006"/>
          </a:xfrm>
          <a:prstGeom prst="rect">
            <a:avLst/>
          </a:prstGeom>
        </p:spPr>
      </p:pic>
      <p:pic>
        <p:nvPicPr>
          <p:cNvPr id="6" name="Picture 5">
            <a:extLst>
              <a:ext uri="{FF2B5EF4-FFF2-40B4-BE49-F238E27FC236}">
                <a16:creationId xmlns:a16="http://schemas.microsoft.com/office/drawing/2014/main" id="{936ED8F8-4D64-84F4-427E-209C651BDF9A}"/>
              </a:ext>
            </a:extLst>
          </p:cNvPr>
          <p:cNvPicPr>
            <a:picLocks noChangeAspect="1"/>
          </p:cNvPicPr>
          <p:nvPr/>
        </p:nvPicPr>
        <p:blipFill>
          <a:blip r:embed="rId5"/>
          <a:stretch>
            <a:fillRect/>
          </a:stretch>
        </p:blipFill>
        <p:spPr>
          <a:xfrm>
            <a:off x="9747107" y="4415503"/>
            <a:ext cx="1973006" cy="1973006"/>
          </a:xfrm>
          <a:prstGeom prst="rect">
            <a:avLst/>
          </a:prstGeom>
        </p:spPr>
      </p:pic>
      <p:pic>
        <p:nvPicPr>
          <p:cNvPr id="13" name="Picture 12">
            <a:extLst>
              <a:ext uri="{FF2B5EF4-FFF2-40B4-BE49-F238E27FC236}">
                <a16:creationId xmlns:a16="http://schemas.microsoft.com/office/drawing/2014/main" id="{77617550-D709-0BFC-9B8A-87C815BFB2CD}"/>
              </a:ext>
            </a:extLst>
          </p:cNvPr>
          <p:cNvPicPr>
            <a:picLocks noChangeAspect="1"/>
          </p:cNvPicPr>
          <p:nvPr/>
        </p:nvPicPr>
        <p:blipFill>
          <a:blip r:embed="rId6"/>
          <a:stretch>
            <a:fillRect/>
          </a:stretch>
        </p:blipFill>
        <p:spPr>
          <a:xfrm>
            <a:off x="7789309" y="4415503"/>
            <a:ext cx="1965417" cy="1973006"/>
          </a:xfrm>
          <a:prstGeom prst="rect">
            <a:avLst/>
          </a:prstGeom>
        </p:spPr>
      </p:pic>
      <p:pic>
        <p:nvPicPr>
          <p:cNvPr id="15" name="Picture 14">
            <a:extLst>
              <a:ext uri="{FF2B5EF4-FFF2-40B4-BE49-F238E27FC236}">
                <a16:creationId xmlns:a16="http://schemas.microsoft.com/office/drawing/2014/main" id="{12B7F02D-CA8C-3D4C-7C35-9B7468E08C12}"/>
              </a:ext>
            </a:extLst>
          </p:cNvPr>
          <p:cNvPicPr>
            <a:picLocks noChangeAspect="1"/>
          </p:cNvPicPr>
          <p:nvPr/>
        </p:nvPicPr>
        <p:blipFill>
          <a:blip r:embed="rId7"/>
          <a:stretch>
            <a:fillRect/>
          </a:stretch>
        </p:blipFill>
        <p:spPr>
          <a:xfrm>
            <a:off x="7784453" y="2442497"/>
            <a:ext cx="1973006" cy="1973006"/>
          </a:xfrm>
          <a:prstGeom prst="rect">
            <a:avLst/>
          </a:prstGeom>
        </p:spPr>
      </p:pic>
      <p:pic>
        <p:nvPicPr>
          <p:cNvPr id="18" name="Picture 17">
            <a:extLst>
              <a:ext uri="{FF2B5EF4-FFF2-40B4-BE49-F238E27FC236}">
                <a16:creationId xmlns:a16="http://schemas.microsoft.com/office/drawing/2014/main" id="{9E8E5629-957C-34D0-5BC1-88FD6470602F}"/>
              </a:ext>
            </a:extLst>
          </p:cNvPr>
          <p:cNvPicPr>
            <a:picLocks noChangeAspect="1"/>
          </p:cNvPicPr>
          <p:nvPr/>
        </p:nvPicPr>
        <p:blipFill>
          <a:blip r:embed="rId8"/>
          <a:stretch>
            <a:fillRect/>
          </a:stretch>
        </p:blipFill>
        <p:spPr>
          <a:xfrm>
            <a:off x="7981432" y="670265"/>
            <a:ext cx="1571458" cy="1571458"/>
          </a:xfrm>
          <a:prstGeom prst="rect">
            <a:avLst/>
          </a:prstGeom>
        </p:spPr>
      </p:pic>
    </p:spTree>
    <p:extLst>
      <p:ext uri="{BB962C8B-B14F-4D97-AF65-F5344CB8AC3E}">
        <p14:creationId xmlns:p14="http://schemas.microsoft.com/office/powerpoint/2010/main" val="16127580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AC28D76-453F-6230-8733-D9CC8A080F83}"/>
              </a:ext>
            </a:extLst>
          </p:cNvPr>
          <p:cNvSpPr>
            <a:spLocks noGrp="1"/>
          </p:cNvSpPr>
          <p:nvPr>
            <p:ph type="title"/>
          </p:nvPr>
        </p:nvSpPr>
        <p:spPr>
          <a:xfrm>
            <a:off x="838200" y="4549758"/>
            <a:ext cx="4578625" cy="761262"/>
          </a:xfrm>
        </p:spPr>
        <p:txBody>
          <a:bodyPr anchor="b">
            <a:noAutofit/>
          </a:bodyPr>
          <a:lstStyle/>
          <a:p>
            <a:pPr>
              <a:lnSpc>
                <a:spcPct val="110000"/>
              </a:lnSpc>
            </a:pPr>
            <a:r>
              <a:rPr lang="en-US" sz="4400" dirty="0">
                <a:cs typeface="Futura Medium" panose="020B0602020204020303" pitchFamily="34" charset="-79"/>
              </a:rPr>
              <a:t>Let’s build your test plan</a:t>
            </a:r>
          </a:p>
        </p:txBody>
      </p:sp>
      <p:sp>
        <p:nvSpPr>
          <p:cNvPr id="14" name="TextBox 13">
            <a:extLst>
              <a:ext uri="{FF2B5EF4-FFF2-40B4-BE49-F238E27FC236}">
                <a16:creationId xmlns:a16="http://schemas.microsoft.com/office/drawing/2014/main" id="{50D78BA0-2590-6B0B-04D0-F4BAF183FB35}"/>
              </a:ext>
            </a:extLst>
          </p:cNvPr>
          <p:cNvSpPr txBox="1"/>
          <p:nvPr/>
        </p:nvSpPr>
        <p:spPr>
          <a:xfrm>
            <a:off x="1463193" y="5162553"/>
            <a:ext cx="0" cy="0"/>
          </a:xfrm>
          <a:prstGeom prst="rect">
            <a:avLst/>
          </a:prstGeom>
        </p:spPr>
        <p:txBody>
          <a:bodyPr vert="horz" wrap="none" lIns="73160" tIns="36580" rIns="73160" bIns="36580" rtlCol="0" anchor="ctr">
            <a:normAutofit fontScale="25000" lnSpcReduction="20000"/>
          </a:bodyPr>
          <a:lstStyle/>
          <a:p>
            <a:pPr algn="l"/>
            <a:endParaRPr lang="en-US" sz="1280" dirty="0">
              <a:latin typeface="Futura Next Book" panose="020B0502020204020303" pitchFamily="34" charset="77"/>
            </a:endParaRPr>
          </a:p>
        </p:txBody>
      </p:sp>
      <p:pic>
        <p:nvPicPr>
          <p:cNvPr id="2" name="Picture 1">
            <a:extLst>
              <a:ext uri="{FF2B5EF4-FFF2-40B4-BE49-F238E27FC236}">
                <a16:creationId xmlns:a16="http://schemas.microsoft.com/office/drawing/2014/main" id="{59E419D9-E330-D89F-E77F-4BB8C7B033DD}"/>
              </a:ext>
            </a:extLst>
          </p:cNvPr>
          <p:cNvPicPr>
            <a:picLocks noChangeAspect="1"/>
          </p:cNvPicPr>
          <p:nvPr/>
        </p:nvPicPr>
        <p:blipFill>
          <a:blip r:embed="rId3"/>
          <a:stretch>
            <a:fillRect/>
          </a:stretch>
        </p:blipFill>
        <p:spPr>
          <a:xfrm>
            <a:off x="9754725" y="469491"/>
            <a:ext cx="1965388" cy="1973006"/>
          </a:xfrm>
          <a:prstGeom prst="rect">
            <a:avLst/>
          </a:prstGeom>
        </p:spPr>
      </p:pic>
      <p:pic>
        <p:nvPicPr>
          <p:cNvPr id="3" name="Picture 2">
            <a:extLst>
              <a:ext uri="{FF2B5EF4-FFF2-40B4-BE49-F238E27FC236}">
                <a16:creationId xmlns:a16="http://schemas.microsoft.com/office/drawing/2014/main" id="{812D6D03-9A88-4213-5234-CFC78728E9B2}"/>
              </a:ext>
            </a:extLst>
          </p:cNvPr>
          <p:cNvPicPr>
            <a:picLocks noChangeAspect="1"/>
          </p:cNvPicPr>
          <p:nvPr/>
        </p:nvPicPr>
        <p:blipFill>
          <a:blip r:embed="rId4"/>
          <a:stretch>
            <a:fillRect/>
          </a:stretch>
        </p:blipFill>
        <p:spPr>
          <a:xfrm>
            <a:off x="9743313" y="2442497"/>
            <a:ext cx="1965417" cy="1973006"/>
          </a:xfrm>
          <a:prstGeom prst="rect">
            <a:avLst/>
          </a:prstGeom>
        </p:spPr>
      </p:pic>
      <p:pic>
        <p:nvPicPr>
          <p:cNvPr id="5" name="Picture 4">
            <a:extLst>
              <a:ext uri="{FF2B5EF4-FFF2-40B4-BE49-F238E27FC236}">
                <a16:creationId xmlns:a16="http://schemas.microsoft.com/office/drawing/2014/main" id="{78952873-E06A-D9A1-FE81-9B40F2624FD2}"/>
              </a:ext>
            </a:extLst>
          </p:cNvPr>
          <p:cNvPicPr>
            <a:picLocks noChangeAspect="1"/>
          </p:cNvPicPr>
          <p:nvPr/>
        </p:nvPicPr>
        <p:blipFill>
          <a:blip r:embed="rId5"/>
          <a:stretch>
            <a:fillRect/>
          </a:stretch>
        </p:blipFill>
        <p:spPr>
          <a:xfrm>
            <a:off x="9747107" y="4415503"/>
            <a:ext cx="1973006" cy="1973006"/>
          </a:xfrm>
          <a:prstGeom prst="rect">
            <a:avLst/>
          </a:prstGeom>
        </p:spPr>
      </p:pic>
      <p:pic>
        <p:nvPicPr>
          <p:cNvPr id="6" name="Picture 5">
            <a:extLst>
              <a:ext uri="{FF2B5EF4-FFF2-40B4-BE49-F238E27FC236}">
                <a16:creationId xmlns:a16="http://schemas.microsoft.com/office/drawing/2014/main" id="{74C5D866-3043-2A29-8F55-A38E20E5BC87}"/>
              </a:ext>
            </a:extLst>
          </p:cNvPr>
          <p:cNvPicPr>
            <a:picLocks noChangeAspect="1"/>
          </p:cNvPicPr>
          <p:nvPr/>
        </p:nvPicPr>
        <p:blipFill>
          <a:blip r:embed="rId6"/>
          <a:stretch>
            <a:fillRect/>
          </a:stretch>
        </p:blipFill>
        <p:spPr>
          <a:xfrm>
            <a:off x="7789309" y="4415503"/>
            <a:ext cx="1965417" cy="1973006"/>
          </a:xfrm>
          <a:prstGeom prst="rect">
            <a:avLst/>
          </a:prstGeom>
        </p:spPr>
      </p:pic>
      <p:pic>
        <p:nvPicPr>
          <p:cNvPr id="13" name="Picture 12">
            <a:extLst>
              <a:ext uri="{FF2B5EF4-FFF2-40B4-BE49-F238E27FC236}">
                <a16:creationId xmlns:a16="http://schemas.microsoft.com/office/drawing/2014/main" id="{9C13EF9E-7388-B0BC-EFD3-F2C466C5221A}"/>
              </a:ext>
            </a:extLst>
          </p:cNvPr>
          <p:cNvPicPr>
            <a:picLocks noChangeAspect="1"/>
          </p:cNvPicPr>
          <p:nvPr/>
        </p:nvPicPr>
        <p:blipFill>
          <a:blip r:embed="rId7"/>
          <a:stretch>
            <a:fillRect/>
          </a:stretch>
        </p:blipFill>
        <p:spPr>
          <a:xfrm>
            <a:off x="7784453" y="2442497"/>
            <a:ext cx="1973006" cy="1973006"/>
          </a:xfrm>
          <a:prstGeom prst="rect">
            <a:avLst/>
          </a:prstGeom>
        </p:spPr>
      </p:pic>
      <p:pic>
        <p:nvPicPr>
          <p:cNvPr id="15" name="Picture 14">
            <a:extLst>
              <a:ext uri="{FF2B5EF4-FFF2-40B4-BE49-F238E27FC236}">
                <a16:creationId xmlns:a16="http://schemas.microsoft.com/office/drawing/2014/main" id="{9B3AD5F0-2558-7048-CC5E-7B990A37DC73}"/>
              </a:ext>
            </a:extLst>
          </p:cNvPr>
          <p:cNvPicPr>
            <a:picLocks noChangeAspect="1"/>
          </p:cNvPicPr>
          <p:nvPr/>
        </p:nvPicPr>
        <p:blipFill>
          <a:blip r:embed="rId8"/>
          <a:stretch>
            <a:fillRect/>
          </a:stretch>
        </p:blipFill>
        <p:spPr>
          <a:xfrm>
            <a:off x="7981432" y="670265"/>
            <a:ext cx="1571458" cy="1571458"/>
          </a:xfrm>
          <a:prstGeom prst="rect">
            <a:avLst/>
          </a:prstGeom>
        </p:spPr>
      </p:pic>
    </p:spTree>
    <p:extLst>
      <p:ext uri="{BB962C8B-B14F-4D97-AF65-F5344CB8AC3E}">
        <p14:creationId xmlns:p14="http://schemas.microsoft.com/office/powerpoint/2010/main" val="37917054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D156A6D1-9098-E335-1955-B35352D4B01B}"/>
              </a:ext>
            </a:extLst>
          </p:cNvPr>
          <p:cNvSpPr>
            <a:spLocks noGrp="1"/>
          </p:cNvSpPr>
          <p:nvPr>
            <p:ph type="body" sz="quarter" idx="13"/>
          </p:nvPr>
        </p:nvSpPr>
        <p:spPr>
          <a:xfrm>
            <a:off x="838198" y="348538"/>
            <a:ext cx="4595253" cy="231183"/>
          </a:xfrm>
        </p:spPr>
        <p:txBody>
          <a:bodyPr/>
          <a:lstStyle/>
          <a:p>
            <a:r>
              <a:rPr lang="en-IN" dirty="0"/>
              <a:t>Understand Usability Testing</a:t>
            </a:r>
          </a:p>
        </p:txBody>
      </p:sp>
      <p:sp>
        <p:nvSpPr>
          <p:cNvPr id="8" name="Content Placeholder 12">
            <a:extLst>
              <a:ext uri="{FF2B5EF4-FFF2-40B4-BE49-F238E27FC236}">
                <a16:creationId xmlns:a16="http://schemas.microsoft.com/office/drawing/2014/main" id="{4EB42754-539F-6DC7-30F7-D8142B39C2D6}"/>
              </a:ext>
            </a:extLst>
          </p:cNvPr>
          <p:cNvSpPr txBox="1">
            <a:spLocks/>
          </p:cNvSpPr>
          <p:nvPr/>
        </p:nvSpPr>
        <p:spPr>
          <a:xfrm>
            <a:off x="1100548" y="1542710"/>
            <a:ext cx="9076724" cy="3541354"/>
          </a:xfrm>
          <a:prstGeom prst="rect">
            <a:avLst/>
          </a:prstGeom>
        </p:spPr>
        <p:txBody>
          <a:bodyPr vert="horz" lIns="0" tIns="0" rIns="0" bIns="0" rtlCol="0" anchor="t">
            <a:noAutofit/>
          </a:bodyPr>
          <a:lstStyle>
            <a:lvl1pPr marL="342900" indent="-342900" algn="l" defTabSz="914400" rtl="0" eaLnBrk="1" latinLnBrk="0" hangingPunct="1">
              <a:lnSpc>
                <a:spcPts val="3600"/>
              </a:lnSpc>
              <a:spcBef>
                <a:spcPts val="0"/>
              </a:spcBef>
              <a:buFont typeface="+mj-lt"/>
              <a:buAutoNum type="arabicPeriod"/>
              <a:defRPr sz="1440" b="0" i="0" kern="1200">
                <a:solidFill>
                  <a:schemeClr val="tx1"/>
                </a:solidFill>
                <a:latin typeface="Futura Next Light" panose="020B0402020204020303" pitchFamily="34" charset="77"/>
                <a:ea typeface="+mn-ea"/>
                <a:cs typeface="+mn-cs"/>
              </a:defRPr>
            </a:lvl1pPr>
            <a:lvl2pPr marL="690563" indent="-342900" algn="l" defTabSz="914400" rtl="0" eaLnBrk="1" latinLnBrk="0" hangingPunct="1">
              <a:lnSpc>
                <a:spcPts val="3600"/>
              </a:lnSpc>
              <a:spcBef>
                <a:spcPts val="0"/>
              </a:spcBef>
              <a:buFont typeface="+mj-lt"/>
              <a:buAutoNum type="arabicPeriod"/>
              <a:tabLst/>
              <a:defRPr sz="1280" b="0" i="0" kern="1200">
                <a:solidFill>
                  <a:schemeClr val="tx1"/>
                </a:solidFill>
                <a:latin typeface="Futura Next Light" panose="020B0402020204020303" pitchFamily="34" charset="77"/>
                <a:ea typeface="+mn-ea"/>
                <a:cs typeface="+mn-cs"/>
              </a:defRPr>
            </a:lvl2pPr>
            <a:lvl3pPr marL="1031875" indent="-341313" algn="l" defTabSz="914400" rtl="0" eaLnBrk="1" latinLnBrk="0" hangingPunct="1">
              <a:lnSpc>
                <a:spcPts val="3600"/>
              </a:lnSpc>
              <a:spcBef>
                <a:spcPts val="0"/>
              </a:spcBef>
              <a:buFont typeface="+mj-lt"/>
              <a:buAutoNum type="arabicPeriod"/>
              <a:tabLst/>
              <a:defRPr sz="1120" b="0" i="0" kern="1200">
                <a:solidFill>
                  <a:schemeClr val="tx1"/>
                </a:solidFill>
                <a:latin typeface="Futura Next Light" panose="020B0402020204020303" pitchFamily="34" charset="77"/>
                <a:ea typeface="+mn-ea"/>
                <a:cs typeface="+mn-cs"/>
              </a:defRPr>
            </a:lvl3pPr>
            <a:lvl4pPr marL="1373188" indent="-341313" algn="l" defTabSz="914400" rtl="0" eaLnBrk="1" latinLnBrk="0" hangingPunct="1">
              <a:lnSpc>
                <a:spcPts val="3600"/>
              </a:lnSpc>
              <a:spcBef>
                <a:spcPts val="0"/>
              </a:spcBef>
              <a:buFont typeface="+mj-lt"/>
              <a:buAutoNum type="arabicPeriod"/>
              <a:tabLst/>
              <a:defRPr sz="960" b="0" i="0" kern="1200">
                <a:solidFill>
                  <a:schemeClr val="tx1"/>
                </a:solidFill>
                <a:latin typeface="Futura Next Light" panose="020B0402020204020303" pitchFamily="34" charset="77"/>
                <a:ea typeface="+mn-ea"/>
                <a:cs typeface="+mn-cs"/>
              </a:defRPr>
            </a:lvl4pPr>
            <a:lvl5pPr marL="1714500" indent="-341313" algn="l" defTabSz="914400" rtl="0" eaLnBrk="1" latinLnBrk="0" hangingPunct="1">
              <a:lnSpc>
                <a:spcPts val="3600"/>
              </a:lnSpc>
              <a:spcBef>
                <a:spcPts val="0"/>
              </a:spcBef>
              <a:buFont typeface="+mj-lt"/>
              <a:buAutoNum type="arabicPeriod"/>
              <a:tabLst/>
              <a:defRPr sz="960" b="0" i="0" kern="1200">
                <a:solidFill>
                  <a:schemeClr val="tx1"/>
                </a:solidFill>
                <a:latin typeface="Futura Next Light" panose="020B0402020204020303"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400"/>
              </a:spcBef>
              <a:spcAft>
                <a:spcPts val="400"/>
              </a:spcAft>
              <a:buNone/>
              <a:defRPr/>
            </a:pPr>
            <a:r>
              <a:rPr lang="en-IN" sz="1600" b="1" dirty="0">
                <a:latin typeface="FUTURANEXT-MEDIUM" panose="020B0602020204020303" pitchFamily="34" charset="77"/>
              </a:rPr>
              <a:t>Four things to keep in mind while framing a test session: </a:t>
            </a:r>
            <a:endParaRPr lang="en-US" sz="1600" b="1" dirty="0">
              <a:latin typeface="FUTURANEXT-MEDIUM" panose="020B0602020204020303" pitchFamily="34" charset="77"/>
            </a:endParaRPr>
          </a:p>
          <a:p>
            <a:pPr marL="0" indent="0">
              <a:lnSpc>
                <a:spcPct val="120000"/>
              </a:lnSpc>
              <a:spcBef>
                <a:spcPts val="400"/>
              </a:spcBef>
              <a:spcAft>
                <a:spcPts val="400"/>
              </a:spcAft>
              <a:buNone/>
              <a:defRPr/>
            </a:pPr>
            <a:endParaRPr lang="en-IN" sz="1600" dirty="0">
              <a:latin typeface="Futura Next Book" panose="020B0502020204020303" pitchFamily="34" charset="77"/>
            </a:endParaRPr>
          </a:p>
          <a:p>
            <a:pPr marL="365760" indent="-274320">
              <a:lnSpc>
                <a:spcPct val="120000"/>
              </a:lnSpc>
              <a:buFont typeface="Arial"/>
              <a:buChar char="•"/>
              <a:defRPr/>
            </a:pPr>
            <a:r>
              <a:rPr lang="en-IN" sz="1600" dirty="0">
                <a:latin typeface="Futura Next Book" panose="020B0502020204020303" pitchFamily="34" charset="77"/>
              </a:rPr>
              <a:t>We are not testing you</a:t>
            </a:r>
            <a:br>
              <a:rPr lang="en-IN" sz="1600" dirty="0">
                <a:latin typeface="Futura Next Book" panose="020B0502020204020303" pitchFamily="34" charset="77"/>
              </a:rPr>
            </a:br>
            <a:endParaRPr lang="en-IN" sz="1600" dirty="0">
              <a:latin typeface="Futura Next Book" panose="020B0502020204020303" pitchFamily="34" charset="77"/>
            </a:endParaRPr>
          </a:p>
          <a:p>
            <a:pPr marL="377190" indent="-285750">
              <a:lnSpc>
                <a:spcPct val="120000"/>
              </a:lnSpc>
              <a:buFont typeface="Arial"/>
              <a:buChar char="•"/>
              <a:defRPr/>
            </a:pPr>
            <a:r>
              <a:rPr lang="en-IN" sz="1600" dirty="0">
                <a:latin typeface="Futura Next Book" panose="020B0502020204020303" pitchFamily="34" charset="77"/>
              </a:rPr>
              <a:t>Speak your mind</a:t>
            </a:r>
            <a:br>
              <a:rPr lang="en-IN" sz="1600" dirty="0">
                <a:latin typeface="Futura Next Book" panose="020B0502020204020303" pitchFamily="34" charset="77"/>
              </a:rPr>
            </a:br>
            <a:endParaRPr lang="en-IN" sz="1600" dirty="0">
              <a:latin typeface="Futura Next Book" panose="020B0502020204020303" pitchFamily="34" charset="77"/>
            </a:endParaRPr>
          </a:p>
          <a:p>
            <a:pPr marL="377190" indent="-285750">
              <a:lnSpc>
                <a:spcPct val="120000"/>
              </a:lnSpc>
              <a:buFont typeface="Arial"/>
              <a:buChar char="•"/>
              <a:defRPr/>
            </a:pPr>
            <a:r>
              <a:rPr lang="en-IN" sz="1600" dirty="0">
                <a:latin typeface="Futura Next Book" panose="020B0502020204020303" pitchFamily="34" charset="77"/>
              </a:rPr>
              <a:t>Think out loud</a:t>
            </a:r>
          </a:p>
          <a:p>
            <a:pPr marL="377190" indent="-285750">
              <a:lnSpc>
                <a:spcPct val="120000"/>
              </a:lnSpc>
              <a:buFont typeface="Arial"/>
              <a:buChar char="•"/>
              <a:defRPr/>
            </a:pPr>
            <a:endParaRPr lang="en-IN" sz="1600" dirty="0">
              <a:latin typeface="Futura Next Book" panose="020B0502020204020303" pitchFamily="34" charset="77"/>
            </a:endParaRPr>
          </a:p>
          <a:p>
            <a:pPr marL="377190" indent="-285750">
              <a:lnSpc>
                <a:spcPct val="120000"/>
              </a:lnSpc>
              <a:buFont typeface="Arial"/>
              <a:buChar char="•"/>
              <a:defRPr/>
            </a:pPr>
            <a:r>
              <a:rPr lang="en-IN" sz="1600" dirty="0">
                <a:latin typeface="Futura Next Book" panose="020B0502020204020303" pitchFamily="34" charset="77"/>
              </a:rPr>
              <a:t>Feel free to ask questions</a:t>
            </a:r>
          </a:p>
        </p:txBody>
      </p:sp>
    </p:spTree>
    <p:extLst>
      <p:ext uri="{BB962C8B-B14F-4D97-AF65-F5344CB8AC3E}">
        <p14:creationId xmlns:p14="http://schemas.microsoft.com/office/powerpoint/2010/main" val="15911177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D156A6D1-9098-E335-1955-B35352D4B01B}"/>
              </a:ext>
            </a:extLst>
          </p:cNvPr>
          <p:cNvSpPr>
            <a:spLocks noGrp="1"/>
          </p:cNvSpPr>
          <p:nvPr>
            <p:ph type="body" sz="quarter" idx="13"/>
          </p:nvPr>
        </p:nvSpPr>
        <p:spPr>
          <a:xfrm>
            <a:off x="838198" y="348538"/>
            <a:ext cx="4595253" cy="231183"/>
          </a:xfrm>
        </p:spPr>
        <p:txBody>
          <a:bodyPr/>
          <a:lstStyle/>
          <a:p>
            <a:r>
              <a:rPr lang="en-IN" dirty="0"/>
              <a:t>Understand Usability Testing</a:t>
            </a:r>
          </a:p>
        </p:txBody>
      </p:sp>
      <p:sp>
        <p:nvSpPr>
          <p:cNvPr id="8" name="Content Placeholder 12">
            <a:extLst>
              <a:ext uri="{FF2B5EF4-FFF2-40B4-BE49-F238E27FC236}">
                <a16:creationId xmlns:a16="http://schemas.microsoft.com/office/drawing/2014/main" id="{4EB42754-539F-6DC7-30F7-D8142B39C2D6}"/>
              </a:ext>
            </a:extLst>
          </p:cNvPr>
          <p:cNvSpPr txBox="1">
            <a:spLocks/>
          </p:cNvSpPr>
          <p:nvPr/>
        </p:nvSpPr>
        <p:spPr>
          <a:xfrm>
            <a:off x="1205768" y="1204381"/>
            <a:ext cx="9858472" cy="4720931"/>
          </a:xfrm>
          <a:prstGeom prst="rect">
            <a:avLst/>
          </a:prstGeom>
        </p:spPr>
        <p:txBody>
          <a:bodyPr vert="horz" lIns="0" tIns="0" rIns="0" bIns="0" rtlCol="0" anchor="t">
            <a:noAutofit/>
          </a:bodyPr>
          <a:lstStyle>
            <a:lvl1pPr marL="342900" indent="-342900" algn="l" defTabSz="914400" rtl="0" eaLnBrk="1" latinLnBrk="0" hangingPunct="1">
              <a:lnSpc>
                <a:spcPts val="3600"/>
              </a:lnSpc>
              <a:spcBef>
                <a:spcPts val="0"/>
              </a:spcBef>
              <a:buFont typeface="+mj-lt"/>
              <a:buAutoNum type="arabicPeriod"/>
              <a:defRPr sz="1440" b="0" i="0" kern="1200">
                <a:solidFill>
                  <a:schemeClr val="tx1"/>
                </a:solidFill>
                <a:latin typeface="Futura Next Light" panose="020B0402020204020303" pitchFamily="34" charset="77"/>
                <a:ea typeface="+mn-ea"/>
                <a:cs typeface="+mn-cs"/>
              </a:defRPr>
            </a:lvl1pPr>
            <a:lvl2pPr marL="690563" indent="-342900" algn="l" defTabSz="914400" rtl="0" eaLnBrk="1" latinLnBrk="0" hangingPunct="1">
              <a:lnSpc>
                <a:spcPts val="3600"/>
              </a:lnSpc>
              <a:spcBef>
                <a:spcPts val="0"/>
              </a:spcBef>
              <a:buFont typeface="+mj-lt"/>
              <a:buAutoNum type="arabicPeriod"/>
              <a:tabLst/>
              <a:defRPr sz="1280" b="0" i="0" kern="1200">
                <a:solidFill>
                  <a:schemeClr val="tx1"/>
                </a:solidFill>
                <a:latin typeface="Futura Next Light" panose="020B0402020204020303" pitchFamily="34" charset="77"/>
                <a:ea typeface="+mn-ea"/>
                <a:cs typeface="+mn-cs"/>
              </a:defRPr>
            </a:lvl2pPr>
            <a:lvl3pPr marL="1031875" indent="-341313" algn="l" defTabSz="914400" rtl="0" eaLnBrk="1" latinLnBrk="0" hangingPunct="1">
              <a:lnSpc>
                <a:spcPts val="3600"/>
              </a:lnSpc>
              <a:spcBef>
                <a:spcPts val="0"/>
              </a:spcBef>
              <a:buFont typeface="+mj-lt"/>
              <a:buAutoNum type="arabicPeriod"/>
              <a:tabLst/>
              <a:defRPr sz="1120" b="0" i="0" kern="1200">
                <a:solidFill>
                  <a:schemeClr val="tx1"/>
                </a:solidFill>
                <a:latin typeface="Futura Next Light" panose="020B0402020204020303" pitchFamily="34" charset="77"/>
                <a:ea typeface="+mn-ea"/>
                <a:cs typeface="+mn-cs"/>
              </a:defRPr>
            </a:lvl3pPr>
            <a:lvl4pPr marL="1373188" indent="-341313" algn="l" defTabSz="914400" rtl="0" eaLnBrk="1" latinLnBrk="0" hangingPunct="1">
              <a:lnSpc>
                <a:spcPts val="3600"/>
              </a:lnSpc>
              <a:spcBef>
                <a:spcPts val="0"/>
              </a:spcBef>
              <a:buFont typeface="+mj-lt"/>
              <a:buAutoNum type="arabicPeriod"/>
              <a:tabLst/>
              <a:defRPr sz="960" b="0" i="0" kern="1200">
                <a:solidFill>
                  <a:schemeClr val="tx1"/>
                </a:solidFill>
                <a:latin typeface="Futura Next Light" panose="020B0402020204020303" pitchFamily="34" charset="77"/>
                <a:ea typeface="+mn-ea"/>
                <a:cs typeface="+mn-cs"/>
              </a:defRPr>
            </a:lvl4pPr>
            <a:lvl5pPr marL="1714500" indent="-341313" algn="l" defTabSz="914400" rtl="0" eaLnBrk="1" latinLnBrk="0" hangingPunct="1">
              <a:lnSpc>
                <a:spcPts val="3600"/>
              </a:lnSpc>
              <a:spcBef>
                <a:spcPts val="0"/>
              </a:spcBef>
              <a:buFont typeface="+mj-lt"/>
              <a:buAutoNum type="arabicPeriod"/>
              <a:tabLst/>
              <a:defRPr sz="960" b="0" i="0" kern="1200">
                <a:solidFill>
                  <a:schemeClr val="tx1"/>
                </a:solidFill>
                <a:latin typeface="Futura Next Light" panose="020B0402020204020303"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400"/>
              </a:spcBef>
              <a:spcAft>
                <a:spcPts val="400"/>
              </a:spcAft>
              <a:buNone/>
              <a:defRPr/>
            </a:pPr>
            <a:r>
              <a:rPr lang="en-IN" b="1" dirty="0">
                <a:latin typeface="Futura Next Book" panose="020B0502020204020303" pitchFamily="34" charset="77"/>
              </a:rPr>
              <a:t>Prepare a test script: </a:t>
            </a:r>
            <a:endParaRPr lang="en-US" b="1" dirty="0">
              <a:latin typeface="Futura Next Book" panose="020B0502020204020303" pitchFamily="34" charset="77"/>
            </a:endParaRPr>
          </a:p>
          <a:p>
            <a:pPr marL="0" indent="0">
              <a:lnSpc>
                <a:spcPct val="120000"/>
              </a:lnSpc>
              <a:spcBef>
                <a:spcPts val="400"/>
              </a:spcBef>
              <a:spcAft>
                <a:spcPts val="400"/>
              </a:spcAft>
              <a:buNone/>
              <a:defRPr/>
            </a:pPr>
            <a:endParaRPr lang="en-IN" dirty="0">
              <a:latin typeface="Futura Next Book" panose="020B0502020204020303" pitchFamily="34" charset="77"/>
            </a:endParaRPr>
          </a:p>
          <a:p>
            <a:pPr marL="0" indent="0">
              <a:lnSpc>
                <a:spcPct val="120000"/>
              </a:lnSpc>
              <a:spcBef>
                <a:spcPts val="400"/>
              </a:spcBef>
              <a:spcAft>
                <a:spcPts val="400"/>
              </a:spcAft>
              <a:buNone/>
              <a:defRPr/>
            </a:pPr>
            <a:endParaRPr lang="en-IN" dirty="0">
              <a:latin typeface="Futura Next Book" panose="020B0502020204020303" pitchFamily="34" charset="77"/>
            </a:endParaRPr>
          </a:p>
          <a:p>
            <a:pPr marL="0" indent="0">
              <a:lnSpc>
                <a:spcPct val="120000"/>
              </a:lnSpc>
              <a:spcBef>
                <a:spcPts val="400"/>
              </a:spcBef>
              <a:spcAft>
                <a:spcPts val="400"/>
              </a:spcAft>
              <a:buNone/>
              <a:defRPr/>
            </a:pPr>
            <a:endParaRPr lang="en-IN" dirty="0">
              <a:latin typeface="Futura Next Book" panose="020B0502020204020303" pitchFamily="34" charset="77"/>
            </a:endParaRPr>
          </a:p>
          <a:p>
            <a:pPr marL="0" indent="0">
              <a:lnSpc>
                <a:spcPct val="120000"/>
              </a:lnSpc>
              <a:spcBef>
                <a:spcPts val="400"/>
              </a:spcBef>
              <a:spcAft>
                <a:spcPts val="400"/>
              </a:spcAft>
              <a:buNone/>
              <a:defRPr/>
            </a:pPr>
            <a:r>
              <a:rPr lang="en-IN" dirty="0">
                <a:latin typeface="Futura Next Book" panose="020B0502020204020303" pitchFamily="34" charset="77"/>
                <a:cs typeface="Futura Medium" panose="020B0602020204020303" pitchFamily="34" charset="-79"/>
              </a:rPr>
              <a:t>A usability test script is an example of where a little preparation goes a long way. Because a lot happens during a usability test, and as a facilitator </a:t>
            </a:r>
          </a:p>
          <a:p>
            <a:pPr marL="0" indent="0">
              <a:lnSpc>
                <a:spcPct val="120000"/>
              </a:lnSpc>
              <a:spcBef>
                <a:spcPts val="400"/>
              </a:spcBef>
              <a:spcAft>
                <a:spcPts val="400"/>
              </a:spcAft>
              <a:buNone/>
              <a:defRPr/>
            </a:pPr>
            <a:endParaRPr lang="en-IN" dirty="0">
              <a:latin typeface="Futura Next Book" panose="020B0502020204020303" pitchFamily="34" charset="77"/>
            </a:endParaRPr>
          </a:p>
          <a:p>
            <a:pPr lvl="0">
              <a:lnSpc>
                <a:spcPct val="120000"/>
              </a:lnSpc>
              <a:buFont typeface="Arial" panose="020B0604020202020204" pitchFamily="34" charset="0"/>
              <a:buChar char="•"/>
            </a:pPr>
            <a:r>
              <a:rPr lang="en-IN" dirty="0">
                <a:latin typeface="Futura Next Book" panose="020B0502020204020303" pitchFamily="34" charset="77"/>
              </a:rPr>
              <a:t>You are trying to hold a conversation with the user.</a:t>
            </a:r>
          </a:p>
          <a:p>
            <a:pPr lvl="0">
              <a:lnSpc>
                <a:spcPct val="120000"/>
              </a:lnSpc>
              <a:buFont typeface="Arial" panose="020B0604020202020204" pitchFamily="34" charset="0"/>
              <a:buChar char="•"/>
            </a:pPr>
            <a:r>
              <a:rPr lang="en-IN" dirty="0">
                <a:latin typeface="Futura Next Book" panose="020B0502020204020303" pitchFamily="34" charset="77"/>
              </a:rPr>
              <a:t>You are trying to make sure they are relaxed.</a:t>
            </a:r>
          </a:p>
          <a:p>
            <a:pPr lvl="0">
              <a:lnSpc>
                <a:spcPct val="120000"/>
              </a:lnSpc>
              <a:buFont typeface="Arial" panose="020B0604020202020204" pitchFamily="34" charset="0"/>
              <a:buChar char="•"/>
            </a:pPr>
            <a:r>
              <a:rPr lang="en-IN" dirty="0">
                <a:latin typeface="Futura Next Book" panose="020B0502020204020303" pitchFamily="34" charset="77"/>
              </a:rPr>
              <a:t>You are trying to observe what they are doing and ask appropriate questions as they do so.</a:t>
            </a:r>
          </a:p>
          <a:p>
            <a:pPr marL="0" indent="0">
              <a:lnSpc>
                <a:spcPct val="120000"/>
              </a:lnSpc>
              <a:buNone/>
            </a:pPr>
            <a:endParaRPr lang="en-IN" dirty="0">
              <a:latin typeface="Futura Next Book" panose="020B0502020204020303" pitchFamily="34" charset="77"/>
            </a:endParaRPr>
          </a:p>
          <a:p>
            <a:pPr marL="0" indent="0">
              <a:lnSpc>
                <a:spcPct val="120000"/>
              </a:lnSpc>
              <a:buNone/>
            </a:pPr>
            <a:r>
              <a:rPr lang="en-IN" dirty="0">
                <a:latin typeface="Futura Next Book" panose="020B0502020204020303" pitchFamily="34" charset="77"/>
              </a:rPr>
              <a:t>Overall, you are trying to steer the test session in the right direction. So, in this situation, it’s not possible to think of appropriate questions on the fly.</a:t>
            </a:r>
          </a:p>
        </p:txBody>
      </p:sp>
      <p:sp>
        <p:nvSpPr>
          <p:cNvPr id="2" name="Content Placeholder 3">
            <a:extLst>
              <a:ext uri="{FF2B5EF4-FFF2-40B4-BE49-F238E27FC236}">
                <a16:creationId xmlns:a16="http://schemas.microsoft.com/office/drawing/2014/main" id="{DDE1AB51-711C-1754-CFA8-8745ABDF2406}"/>
              </a:ext>
            </a:extLst>
          </p:cNvPr>
          <p:cNvSpPr>
            <a:spLocks noGrp="1"/>
          </p:cNvSpPr>
          <p:nvPr>
            <p:ph idx="1"/>
          </p:nvPr>
        </p:nvSpPr>
        <p:spPr>
          <a:xfrm>
            <a:off x="1568909" y="1782720"/>
            <a:ext cx="4988928" cy="447593"/>
          </a:xfrm>
        </p:spPr>
        <p:txBody>
          <a:bodyPr vert="horz" lIns="91440" tIns="45720" rIns="91440" bIns="45720" rtlCol="0" anchor="t">
            <a:noAutofit/>
          </a:bodyPr>
          <a:lstStyle/>
          <a:p>
            <a:pPr marL="0" indent="0">
              <a:buNone/>
            </a:pPr>
            <a:r>
              <a:rPr lang="en-IN" dirty="0">
                <a:solidFill>
                  <a:schemeClr val="accent1"/>
                </a:solidFill>
                <a:latin typeface="Futura Next Book" panose="020B0502020204020303" pitchFamily="34" charset="77"/>
              </a:rPr>
              <a:t>“The more work you put in upfront, the more it pays off downstream.”  </a:t>
            </a:r>
            <a:endParaRPr lang="en-US" sz="1400" dirty="0">
              <a:solidFill>
                <a:schemeClr val="accent1"/>
              </a:solidFill>
              <a:latin typeface="Futura Next Book" panose="020B0502020204020303" pitchFamily="34" charset="77"/>
            </a:endParaRPr>
          </a:p>
        </p:txBody>
      </p:sp>
      <p:cxnSp>
        <p:nvCxnSpPr>
          <p:cNvPr id="3" name="Straight Connector 2">
            <a:extLst>
              <a:ext uri="{FF2B5EF4-FFF2-40B4-BE49-F238E27FC236}">
                <a16:creationId xmlns:a16="http://schemas.microsoft.com/office/drawing/2014/main" id="{DE74FA7F-6AA6-35F3-0F6A-F67EBF02CB53}"/>
              </a:ext>
            </a:extLst>
          </p:cNvPr>
          <p:cNvCxnSpPr>
            <a:cxnSpLocks/>
          </p:cNvCxnSpPr>
          <p:nvPr/>
        </p:nvCxnSpPr>
        <p:spPr>
          <a:xfrm>
            <a:off x="1218102" y="1754000"/>
            <a:ext cx="0" cy="529321"/>
          </a:xfrm>
          <a:prstGeom prst="line">
            <a:avLst/>
          </a:prstGeom>
          <a:ln w="28575">
            <a:solidFill>
              <a:srgbClr val="0071BA"/>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25510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D156A6D1-9098-E335-1955-B35352D4B01B}"/>
              </a:ext>
            </a:extLst>
          </p:cNvPr>
          <p:cNvSpPr>
            <a:spLocks noGrp="1"/>
          </p:cNvSpPr>
          <p:nvPr>
            <p:ph type="body" sz="quarter" idx="13"/>
          </p:nvPr>
        </p:nvSpPr>
        <p:spPr>
          <a:xfrm>
            <a:off x="838198" y="348538"/>
            <a:ext cx="4595253" cy="231183"/>
          </a:xfrm>
        </p:spPr>
        <p:txBody>
          <a:bodyPr/>
          <a:lstStyle/>
          <a:p>
            <a:pPr lvl="0">
              <a:lnSpc>
                <a:spcPct val="120000"/>
              </a:lnSpc>
              <a:spcBef>
                <a:spcPts val="400"/>
              </a:spcBef>
              <a:spcAft>
                <a:spcPts val="400"/>
              </a:spcAft>
              <a:buClr>
                <a:srgbClr val="079FFF"/>
              </a:buClr>
              <a:defRPr/>
            </a:pPr>
            <a:r>
              <a:rPr lang="en-IN" dirty="0"/>
              <a:t>Understand Usability Testing</a:t>
            </a:r>
          </a:p>
        </p:txBody>
      </p:sp>
      <p:sp>
        <p:nvSpPr>
          <p:cNvPr id="8" name="Content Placeholder 12">
            <a:extLst>
              <a:ext uri="{FF2B5EF4-FFF2-40B4-BE49-F238E27FC236}">
                <a16:creationId xmlns:a16="http://schemas.microsoft.com/office/drawing/2014/main" id="{4EB42754-539F-6DC7-30F7-D8142B39C2D6}"/>
              </a:ext>
            </a:extLst>
          </p:cNvPr>
          <p:cNvSpPr txBox="1">
            <a:spLocks/>
          </p:cNvSpPr>
          <p:nvPr/>
        </p:nvSpPr>
        <p:spPr>
          <a:xfrm>
            <a:off x="1032032" y="1204382"/>
            <a:ext cx="10608280" cy="4361732"/>
          </a:xfrm>
          <a:prstGeom prst="rect">
            <a:avLst/>
          </a:prstGeom>
        </p:spPr>
        <p:txBody>
          <a:bodyPr vert="horz" lIns="0" tIns="0" rIns="0" bIns="0" rtlCol="0" anchor="t">
            <a:noAutofit/>
          </a:bodyPr>
          <a:lstStyle>
            <a:lvl1pPr marL="342900" indent="-342900" algn="l" defTabSz="914400" rtl="0" eaLnBrk="1" latinLnBrk="0" hangingPunct="1">
              <a:lnSpc>
                <a:spcPts val="3600"/>
              </a:lnSpc>
              <a:spcBef>
                <a:spcPts val="0"/>
              </a:spcBef>
              <a:buFont typeface="+mj-lt"/>
              <a:buAutoNum type="arabicPeriod"/>
              <a:defRPr sz="1440" b="0" i="0" kern="1200">
                <a:solidFill>
                  <a:schemeClr val="tx1"/>
                </a:solidFill>
                <a:latin typeface="Futura Next Light" panose="020B0402020204020303" pitchFamily="34" charset="77"/>
                <a:ea typeface="+mn-ea"/>
                <a:cs typeface="+mn-cs"/>
              </a:defRPr>
            </a:lvl1pPr>
            <a:lvl2pPr marL="690563" indent="-342900" algn="l" defTabSz="914400" rtl="0" eaLnBrk="1" latinLnBrk="0" hangingPunct="1">
              <a:lnSpc>
                <a:spcPts val="3600"/>
              </a:lnSpc>
              <a:spcBef>
                <a:spcPts val="0"/>
              </a:spcBef>
              <a:buFont typeface="+mj-lt"/>
              <a:buAutoNum type="arabicPeriod"/>
              <a:tabLst/>
              <a:defRPr sz="1280" b="0" i="0" kern="1200">
                <a:solidFill>
                  <a:schemeClr val="tx1"/>
                </a:solidFill>
                <a:latin typeface="Futura Next Light" panose="020B0402020204020303" pitchFamily="34" charset="77"/>
                <a:ea typeface="+mn-ea"/>
                <a:cs typeface="+mn-cs"/>
              </a:defRPr>
            </a:lvl2pPr>
            <a:lvl3pPr marL="1031875" indent="-341313" algn="l" defTabSz="914400" rtl="0" eaLnBrk="1" latinLnBrk="0" hangingPunct="1">
              <a:lnSpc>
                <a:spcPts val="3600"/>
              </a:lnSpc>
              <a:spcBef>
                <a:spcPts val="0"/>
              </a:spcBef>
              <a:buFont typeface="+mj-lt"/>
              <a:buAutoNum type="arabicPeriod"/>
              <a:tabLst/>
              <a:defRPr sz="1120" b="0" i="0" kern="1200">
                <a:solidFill>
                  <a:schemeClr val="tx1"/>
                </a:solidFill>
                <a:latin typeface="Futura Next Light" panose="020B0402020204020303" pitchFamily="34" charset="77"/>
                <a:ea typeface="+mn-ea"/>
                <a:cs typeface="+mn-cs"/>
              </a:defRPr>
            </a:lvl3pPr>
            <a:lvl4pPr marL="1373188" indent="-341313" algn="l" defTabSz="914400" rtl="0" eaLnBrk="1" latinLnBrk="0" hangingPunct="1">
              <a:lnSpc>
                <a:spcPts val="3600"/>
              </a:lnSpc>
              <a:spcBef>
                <a:spcPts val="0"/>
              </a:spcBef>
              <a:buFont typeface="+mj-lt"/>
              <a:buAutoNum type="arabicPeriod"/>
              <a:tabLst/>
              <a:defRPr sz="960" b="0" i="0" kern="1200">
                <a:solidFill>
                  <a:schemeClr val="tx1"/>
                </a:solidFill>
                <a:latin typeface="Futura Next Light" panose="020B0402020204020303" pitchFamily="34" charset="77"/>
                <a:ea typeface="+mn-ea"/>
                <a:cs typeface="+mn-cs"/>
              </a:defRPr>
            </a:lvl4pPr>
            <a:lvl5pPr marL="1714500" indent="-341313" algn="l" defTabSz="914400" rtl="0" eaLnBrk="1" latinLnBrk="0" hangingPunct="1">
              <a:lnSpc>
                <a:spcPts val="3600"/>
              </a:lnSpc>
              <a:spcBef>
                <a:spcPts val="0"/>
              </a:spcBef>
              <a:buFont typeface="+mj-lt"/>
              <a:buAutoNum type="arabicPeriod"/>
              <a:tabLst/>
              <a:defRPr sz="960" b="0" i="0" kern="1200">
                <a:solidFill>
                  <a:schemeClr val="tx1"/>
                </a:solidFill>
                <a:latin typeface="Futura Next Light" panose="020B0402020204020303"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ts val="1800"/>
              </a:lnSpc>
              <a:spcBef>
                <a:spcPts val="400"/>
              </a:spcBef>
              <a:spcAft>
                <a:spcPts val="400"/>
              </a:spcAft>
              <a:buNone/>
              <a:defRPr/>
            </a:pPr>
            <a:r>
              <a:rPr lang="en-IN" b="1" dirty="0">
                <a:latin typeface="Futura Next DemiBold" panose="020B0602020204020303" pitchFamily="34" charset="77"/>
              </a:rPr>
              <a:t>Define Goals:</a:t>
            </a:r>
          </a:p>
          <a:p>
            <a:pPr marL="0" indent="0">
              <a:lnSpc>
                <a:spcPts val="1800"/>
              </a:lnSpc>
              <a:spcBef>
                <a:spcPts val="400"/>
              </a:spcBef>
              <a:spcAft>
                <a:spcPts val="400"/>
              </a:spcAft>
              <a:buNone/>
              <a:defRPr/>
            </a:pPr>
            <a:endParaRPr lang="en-IN" dirty="0">
              <a:latin typeface="FUTURA BOOK BT" panose="020B0502020204020303" pitchFamily="34" charset="0"/>
            </a:endParaRPr>
          </a:p>
          <a:p>
            <a:pPr marL="0" indent="0">
              <a:lnSpc>
                <a:spcPts val="1800"/>
              </a:lnSpc>
              <a:spcBef>
                <a:spcPts val="400"/>
              </a:spcBef>
              <a:spcAft>
                <a:spcPts val="400"/>
              </a:spcAft>
              <a:buNone/>
              <a:defRPr/>
            </a:pPr>
            <a:r>
              <a:rPr lang="en-IN" dirty="0">
                <a:latin typeface="Futura Next Book" panose="020B0502020204020303" pitchFamily="34" charset="77"/>
              </a:rPr>
              <a:t>Usability goals must address the </a:t>
            </a:r>
            <a:r>
              <a:rPr lang="en-IN" b="1" dirty="0">
                <a:latin typeface="Futura Next DemiBold" panose="020B0602020204020303" pitchFamily="34" charset="77"/>
              </a:rPr>
              <a:t>5 usability components: learnability, effectiveness, efficiency, errors and satisfaction.</a:t>
            </a:r>
          </a:p>
          <a:p>
            <a:pPr marL="0" indent="0">
              <a:lnSpc>
                <a:spcPts val="1800"/>
              </a:lnSpc>
              <a:spcBef>
                <a:spcPts val="400"/>
              </a:spcBef>
              <a:spcAft>
                <a:spcPts val="400"/>
              </a:spcAft>
              <a:buNone/>
              <a:defRPr/>
            </a:pPr>
            <a:endParaRPr lang="en-IN" b="1" dirty="0">
              <a:latin typeface="Futura Next DemiBold" panose="020B0602020204020303" pitchFamily="34" charset="77"/>
            </a:endParaRPr>
          </a:p>
          <a:p>
            <a:pPr marL="0" indent="0">
              <a:lnSpc>
                <a:spcPts val="1800"/>
              </a:lnSpc>
              <a:spcBef>
                <a:spcPts val="400"/>
              </a:spcBef>
              <a:spcAft>
                <a:spcPts val="400"/>
              </a:spcAft>
              <a:buNone/>
              <a:defRPr/>
            </a:pPr>
            <a:r>
              <a:rPr lang="en-IN" b="1" dirty="0">
                <a:latin typeface="Futura Next DemiBold" panose="020B0602020204020303" pitchFamily="34" charset="77"/>
              </a:rPr>
              <a:t>Here are some examples of how to frame usability goals:</a:t>
            </a:r>
          </a:p>
          <a:p>
            <a:pPr lvl="0">
              <a:lnSpc>
                <a:spcPts val="1800"/>
              </a:lnSpc>
            </a:pPr>
            <a:r>
              <a:rPr lang="en-IN" dirty="0">
                <a:latin typeface="Futura Next Book" panose="020B0502020204020303" pitchFamily="34" charset="77"/>
              </a:rPr>
              <a:t>Understand why people drop out of the purchase funnel.</a:t>
            </a:r>
          </a:p>
          <a:p>
            <a:pPr lvl="0">
              <a:lnSpc>
                <a:spcPts val="1800"/>
              </a:lnSpc>
            </a:pPr>
            <a:r>
              <a:rPr lang="en-IN" dirty="0">
                <a:latin typeface="Futura Next Book" panose="020B0502020204020303" pitchFamily="34" charset="77"/>
              </a:rPr>
              <a:t>Are we delivering a uniform experience across the app?</a:t>
            </a:r>
          </a:p>
          <a:p>
            <a:pPr lvl="0">
              <a:lnSpc>
                <a:spcPts val="1800"/>
              </a:lnSpc>
            </a:pPr>
            <a:r>
              <a:rPr lang="en-IN" dirty="0">
                <a:latin typeface="Futura Next Book" panose="020B0502020204020303" pitchFamily="34" charset="77"/>
              </a:rPr>
              <a:t>Why are up-selling &amp; cross-selling modules not performing?</a:t>
            </a:r>
          </a:p>
          <a:p>
            <a:pPr marL="0" indent="0">
              <a:lnSpc>
                <a:spcPts val="1800"/>
              </a:lnSpc>
              <a:buNone/>
            </a:pPr>
            <a:endParaRPr lang="en-IN" dirty="0">
              <a:latin typeface="FUTURA BOOK BT" panose="020B0502020204020303" pitchFamily="34" charset="0"/>
            </a:endParaRPr>
          </a:p>
          <a:p>
            <a:pPr marL="0" indent="0">
              <a:lnSpc>
                <a:spcPts val="1800"/>
              </a:lnSpc>
              <a:buNone/>
            </a:pPr>
            <a:endParaRPr lang="en-IN" dirty="0">
              <a:latin typeface="FUTURA BOOK BT" panose="020B0502020204020303" pitchFamily="34" charset="0"/>
            </a:endParaRPr>
          </a:p>
          <a:p>
            <a:pPr marL="0" indent="0">
              <a:lnSpc>
                <a:spcPct val="120000"/>
              </a:lnSpc>
              <a:buNone/>
            </a:pPr>
            <a:r>
              <a:rPr lang="en-IN" b="1" dirty="0">
                <a:latin typeface="Futura" panose="020B0602020204020303" pitchFamily="34" charset="-79"/>
                <a:cs typeface="Futura" panose="020B0602020204020303" pitchFamily="34" charset="-79"/>
              </a:rPr>
              <a:t>A test script is an aide – memoire:</a:t>
            </a:r>
          </a:p>
          <a:p>
            <a:pPr lvl="0">
              <a:lnSpc>
                <a:spcPct val="120000"/>
              </a:lnSpc>
              <a:buFont typeface="Arial" panose="020B0604020202020204" pitchFamily="34" charset="0"/>
              <a:buChar char="•"/>
            </a:pPr>
            <a:r>
              <a:rPr lang="en-IN" dirty="0">
                <a:latin typeface="Futura Next Book" panose="020B0502020204020303" pitchFamily="34" charset="77"/>
              </a:rPr>
              <a:t>It outlines the tasks you want people to complete on our software, and then within these tasks, the questions we want to ask along the way. </a:t>
            </a:r>
          </a:p>
          <a:p>
            <a:pPr lvl="0">
              <a:lnSpc>
                <a:spcPct val="120000"/>
              </a:lnSpc>
              <a:buFont typeface="Arial" panose="020B0604020202020204" pitchFamily="34" charset="0"/>
              <a:buChar char="•"/>
            </a:pPr>
            <a:r>
              <a:rPr lang="en-IN" dirty="0">
                <a:latin typeface="Futura Next Book" panose="020B0502020204020303" pitchFamily="34" charset="77"/>
              </a:rPr>
              <a:t>Overall, it gives the test structure and </a:t>
            </a:r>
          </a:p>
          <a:p>
            <a:pPr lvl="0">
              <a:lnSpc>
                <a:spcPct val="120000"/>
              </a:lnSpc>
              <a:buFont typeface="Arial" panose="020B0604020202020204" pitchFamily="34" charset="0"/>
              <a:buChar char="•"/>
            </a:pPr>
            <a:r>
              <a:rPr lang="en-IN" dirty="0">
                <a:latin typeface="Futura Next Book" panose="020B0502020204020303" pitchFamily="34" charset="77"/>
              </a:rPr>
              <a:t>It allows you to deviate from the standard tasks when people do unexpected things, which they often do.</a:t>
            </a:r>
          </a:p>
          <a:p>
            <a:pPr marL="0" indent="0">
              <a:lnSpc>
                <a:spcPts val="1800"/>
              </a:lnSpc>
              <a:buNone/>
            </a:pPr>
            <a:endParaRPr lang="en-IN" dirty="0">
              <a:latin typeface="FUTURA BOOK BT" panose="020B0502020204020303" pitchFamily="34" charset="0"/>
            </a:endParaRPr>
          </a:p>
          <a:p>
            <a:pPr marL="0" indent="0">
              <a:lnSpc>
                <a:spcPts val="1800"/>
              </a:lnSpc>
              <a:buNone/>
            </a:pPr>
            <a:endParaRPr lang="en-IN" dirty="0">
              <a:latin typeface="FUTURA BOOK BT" panose="020B0502020204020303" pitchFamily="34" charset="0"/>
            </a:endParaRPr>
          </a:p>
        </p:txBody>
      </p:sp>
    </p:spTree>
    <p:extLst>
      <p:ext uri="{BB962C8B-B14F-4D97-AF65-F5344CB8AC3E}">
        <p14:creationId xmlns:p14="http://schemas.microsoft.com/office/powerpoint/2010/main" val="3697998628"/>
      </p:ext>
    </p:extLst>
  </p:cSld>
  <p:clrMapOvr>
    <a:masterClrMapping/>
  </p:clrMapOvr>
  <p:extLst>
    <p:ext uri="{6950BFC3-D8DA-4A85-94F7-54DA5524770B}">
      <p188:commentRel xmlns:p188="http://schemas.microsoft.com/office/powerpoint/2018/8/main" r:id="rId3"/>
    </p:ext>
  </p:extLs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D156A6D1-9098-E335-1955-B35352D4B01B}"/>
              </a:ext>
            </a:extLst>
          </p:cNvPr>
          <p:cNvSpPr>
            <a:spLocks noGrp="1"/>
          </p:cNvSpPr>
          <p:nvPr>
            <p:ph type="body" sz="quarter" idx="13"/>
          </p:nvPr>
        </p:nvSpPr>
        <p:spPr>
          <a:xfrm>
            <a:off x="838198" y="348538"/>
            <a:ext cx="4595253" cy="231183"/>
          </a:xfrm>
        </p:spPr>
        <p:txBody>
          <a:bodyPr/>
          <a:lstStyle/>
          <a:p>
            <a:r>
              <a:rPr lang="en-IN" dirty="0"/>
              <a:t>Understand Usability Testing</a:t>
            </a:r>
          </a:p>
        </p:txBody>
      </p:sp>
      <p:sp>
        <p:nvSpPr>
          <p:cNvPr id="8" name="Content Placeholder 12">
            <a:extLst>
              <a:ext uri="{FF2B5EF4-FFF2-40B4-BE49-F238E27FC236}">
                <a16:creationId xmlns:a16="http://schemas.microsoft.com/office/drawing/2014/main" id="{4EB42754-539F-6DC7-30F7-D8142B39C2D6}"/>
              </a:ext>
            </a:extLst>
          </p:cNvPr>
          <p:cNvSpPr txBox="1">
            <a:spLocks/>
          </p:cNvSpPr>
          <p:nvPr/>
        </p:nvSpPr>
        <p:spPr>
          <a:xfrm>
            <a:off x="1032032" y="1238376"/>
            <a:ext cx="10269952" cy="4400890"/>
          </a:xfrm>
          <a:prstGeom prst="rect">
            <a:avLst/>
          </a:prstGeom>
        </p:spPr>
        <p:txBody>
          <a:bodyPr vert="horz" lIns="0" tIns="0" rIns="0" bIns="0" rtlCol="0" anchor="t">
            <a:noAutofit/>
          </a:bodyPr>
          <a:lstStyle>
            <a:lvl1pPr marL="342900" indent="-342900" algn="l" defTabSz="914400" rtl="0" eaLnBrk="1" latinLnBrk="0" hangingPunct="1">
              <a:lnSpc>
                <a:spcPts val="3600"/>
              </a:lnSpc>
              <a:spcBef>
                <a:spcPts val="0"/>
              </a:spcBef>
              <a:buFont typeface="+mj-lt"/>
              <a:buAutoNum type="arabicPeriod"/>
              <a:defRPr sz="1440" b="0" i="0" kern="1200">
                <a:solidFill>
                  <a:schemeClr val="tx1"/>
                </a:solidFill>
                <a:latin typeface="Futura Next Light" panose="020B0402020204020303" pitchFamily="34" charset="77"/>
                <a:ea typeface="+mn-ea"/>
                <a:cs typeface="+mn-cs"/>
              </a:defRPr>
            </a:lvl1pPr>
            <a:lvl2pPr marL="690563" indent="-342900" algn="l" defTabSz="914400" rtl="0" eaLnBrk="1" latinLnBrk="0" hangingPunct="1">
              <a:lnSpc>
                <a:spcPts val="3600"/>
              </a:lnSpc>
              <a:spcBef>
                <a:spcPts val="0"/>
              </a:spcBef>
              <a:buFont typeface="+mj-lt"/>
              <a:buAutoNum type="arabicPeriod"/>
              <a:tabLst/>
              <a:defRPr sz="1280" b="0" i="0" kern="1200">
                <a:solidFill>
                  <a:schemeClr val="tx1"/>
                </a:solidFill>
                <a:latin typeface="Futura Next Light" panose="020B0402020204020303" pitchFamily="34" charset="77"/>
                <a:ea typeface="+mn-ea"/>
                <a:cs typeface="+mn-cs"/>
              </a:defRPr>
            </a:lvl2pPr>
            <a:lvl3pPr marL="1031875" indent="-341313" algn="l" defTabSz="914400" rtl="0" eaLnBrk="1" latinLnBrk="0" hangingPunct="1">
              <a:lnSpc>
                <a:spcPts val="3600"/>
              </a:lnSpc>
              <a:spcBef>
                <a:spcPts val="0"/>
              </a:spcBef>
              <a:buFont typeface="+mj-lt"/>
              <a:buAutoNum type="arabicPeriod"/>
              <a:tabLst/>
              <a:defRPr sz="1120" b="0" i="0" kern="1200">
                <a:solidFill>
                  <a:schemeClr val="tx1"/>
                </a:solidFill>
                <a:latin typeface="Futura Next Light" panose="020B0402020204020303" pitchFamily="34" charset="77"/>
                <a:ea typeface="+mn-ea"/>
                <a:cs typeface="+mn-cs"/>
              </a:defRPr>
            </a:lvl3pPr>
            <a:lvl4pPr marL="1373188" indent="-341313" algn="l" defTabSz="914400" rtl="0" eaLnBrk="1" latinLnBrk="0" hangingPunct="1">
              <a:lnSpc>
                <a:spcPts val="3600"/>
              </a:lnSpc>
              <a:spcBef>
                <a:spcPts val="0"/>
              </a:spcBef>
              <a:buFont typeface="+mj-lt"/>
              <a:buAutoNum type="arabicPeriod"/>
              <a:tabLst/>
              <a:defRPr sz="960" b="0" i="0" kern="1200">
                <a:solidFill>
                  <a:schemeClr val="tx1"/>
                </a:solidFill>
                <a:latin typeface="Futura Next Light" panose="020B0402020204020303" pitchFamily="34" charset="77"/>
                <a:ea typeface="+mn-ea"/>
                <a:cs typeface="+mn-cs"/>
              </a:defRPr>
            </a:lvl4pPr>
            <a:lvl5pPr marL="1714500" indent="-341313" algn="l" defTabSz="914400" rtl="0" eaLnBrk="1" latinLnBrk="0" hangingPunct="1">
              <a:lnSpc>
                <a:spcPts val="3600"/>
              </a:lnSpc>
              <a:spcBef>
                <a:spcPts val="0"/>
              </a:spcBef>
              <a:buFont typeface="+mj-lt"/>
              <a:buAutoNum type="arabicPeriod"/>
              <a:tabLst/>
              <a:defRPr sz="960" b="0" i="0" kern="1200">
                <a:solidFill>
                  <a:schemeClr val="tx1"/>
                </a:solidFill>
                <a:latin typeface="Futura Next Light" panose="020B0402020204020303"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400"/>
              </a:spcBef>
              <a:spcAft>
                <a:spcPts val="400"/>
              </a:spcAft>
              <a:buNone/>
              <a:defRPr/>
            </a:pPr>
            <a:r>
              <a:rPr lang="en-US" b="1" dirty="0">
                <a:latin typeface="FUTURANEXT-MEDIUM" panose="020B0602020204020303" pitchFamily="34" charset="77"/>
              </a:rPr>
              <a:t>Start with a couple of personal &amp; topic/ theme specific questions</a:t>
            </a:r>
            <a:endParaRPr lang="en-IN" b="1" dirty="0">
              <a:latin typeface="FUTURANEXT-MEDIUM" panose="020B0602020204020303" pitchFamily="34" charset="77"/>
            </a:endParaRPr>
          </a:p>
          <a:p>
            <a:pPr marL="0" indent="0">
              <a:lnSpc>
                <a:spcPct val="120000"/>
              </a:lnSpc>
              <a:spcBef>
                <a:spcPts val="400"/>
              </a:spcBef>
              <a:spcAft>
                <a:spcPts val="400"/>
              </a:spcAft>
              <a:buNone/>
              <a:defRPr/>
            </a:pPr>
            <a:endParaRPr lang="en-IN" dirty="0">
              <a:latin typeface="FUTURANEXT-MEDIUM" panose="020B0602020204020303" pitchFamily="34" charset="77"/>
            </a:endParaRPr>
          </a:p>
          <a:p>
            <a:pPr marL="0" indent="0">
              <a:lnSpc>
                <a:spcPct val="120000"/>
              </a:lnSpc>
              <a:spcBef>
                <a:spcPts val="400"/>
              </a:spcBef>
              <a:spcAft>
                <a:spcPts val="400"/>
              </a:spcAft>
              <a:buNone/>
              <a:defRPr/>
            </a:pPr>
            <a:r>
              <a:rPr lang="en-IN" dirty="0">
                <a:latin typeface="FUTURANEXT-MEDIUM" panose="020B0602020204020303" pitchFamily="34" charset="77"/>
              </a:rPr>
              <a:t>Example of personal questions:</a:t>
            </a:r>
          </a:p>
          <a:p>
            <a:pPr>
              <a:lnSpc>
                <a:spcPct val="120000"/>
              </a:lnSpc>
            </a:pPr>
            <a:r>
              <a:rPr lang="en-IN" dirty="0">
                <a:latin typeface="Futura Next Book" panose="020B0502020204020303" pitchFamily="34" charset="77"/>
              </a:rPr>
              <a:t>Where do you live?</a:t>
            </a:r>
          </a:p>
          <a:p>
            <a:pPr lvl="1">
              <a:lnSpc>
                <a:spcPct val="120000"/>
              </a:lnSpc>
              <a:buFont typeface="Arial" panose="020B0604020202020204" pitchFamily="34" charset="0"/>
              <a:buChar char="•"/>
            </a:pPr>
            <a:r>
              <a:rPr lang="en-IN" sz="1440" dirty="0">
                <a:latin typeface="Futura Next Book" panose="020B0502020204020303" pitchFamily="34" charset="77"/>
              </a:rPr>
              <a:t>How do you access the internet? (Computer? Laptop? Phone? Please explain the usage pattern)</a:t>
            </a:r>
            <a:endParaRPr lang="en-GB" sz="1440" dirty="0">
              <a:latin typeface="Futura Next Book" panose="020B0502020204020303" pitchFamily="34" charset="77"/>
            </a:endParaRPr>
          </a:p>
          <a:p>
            <a:pPr lvl="0">
              <a:lnSpc>
                <a:spcPct val="120000"/>
              </a:lnSpc>
            </a:pPr>
            <a:r>
              <a:rPr lang="en-GB" dirty="0">
                <a:latin typeface="Futura Next Book" panose="020B0502020204020303" pitchFamily="34" charset="77"/>
              </a:rPr>
              <a:t>Do you use apps on your smartphone?</a:t>
            </a:r>
            <a:endParaRPr lang="en-IN" dirty="0">
              <a:latin typeface="Futura Next Book" panose="020B0502020204020303" pitchFamily="34" charset="77"/>
            </a:endParaRPr>
          </a:p>
          <a:p>
            <a:pPr lvl="0">
              <a:lnSpc>
                <a:spcPct val="120000"/>
              </a:lnSpc>
            </a:pPr>
            <a:r>
              <a:rPr lang="en-GB" dirty="0">
                <a:latin typeface="Futura Next Book" panose="020B0502020204020303" pitchFamily="34" charset="77"/>
              </a:rPr>
              <a:t>What sort of apps do you use? Please describe</a:t>
            </a:r>
          </a:p>
          <a:p>
            <a:pPr lvl="0">
              <a:lnSpc>
                <a:spcPct val="120000"/>
              </a:lnSpc>
            </a:pPr>
            <a:endParaRPr lang="en-GB" dirty="0">
              <a:latin typeface="FUTURA BOOK BT" panose="020B0502020204020303" pitchFamily="34" charset="0"/>
            </a:endParaRPr>
          </a:p>
          <a:p>
            <a:pPr marL="0" indent="0">
              <a:lnSpc>
                <a:spcPct val="120000"/>
              </a:lnSpc>
              <a:spcBef>
                <a:spcPts val="400"/>
              </a:spcBef>
              <a:spcAft>
                <a:spcPts val="400"/>
              </a:spcAft>
              <a:buNone/>
              <a:defRPr/>
            </a:pPr>
            <a:r>
              <a:rPr lang="en-IN" dirty="0">
                <a:latin typeface="FUTURANEXT-MEDIUM" panose="020B0602020204020303" pitchFamily="34" charset="77"/>
              </a:rPr>
              <a:t>Example of theme/ topic specific questions:</a:t>
            </a:r>
          </a:p>
          <a:p>
            <a:pPr lvl="0">
              <a:lnSpc>
                <a:spcPct val="120000"/>
              </a:lnSpc>
            </a:pPr>
            <a:r>
              <a:rPr lang="en-GB" dirty="0">
                <a:latin typeface="Futura Next Book" panose="020B0502020204020303" pitchFamily="34" charset="77"/>
              </a:rPr>
              <a:t>What sort of travelling do you typically do?</a:t>
            </a:r>
            <a:endParaRPr lang="en-IN" dirty="0">
              <a:latin typeface="Futura Next Book" panose="020B0502020204020303" pitchFamily="34" charset="77"/>
            </a:endParaRPr>
          </a:p>
          <a:p>
            <a:pPr lvl="0">
              <a:lnSpc>
                <a:spcPct val="120000"/>
              </a:lnSpc>
            </a:pPr>
            <a:r>
              <a:rPr lang="en-GB" dirty="0">
                <a:latin typeface="Futura Next Book" panose="020B0502020204020303" pitchFamily="34" charset="77"/>
              </a:rPr>
              <a:t>Business or leisure? Please elaborate</a:t>
            </a:r>
            <a:endParaRPr lang="en-IN" dirty="0">
              <a:latin typeface="Futura Next Book" panose="020B0502020204020303" pitchFamily="34" charset="77"/>
            </a:endParaRPr>
          </a:p>
          <a:p>
            <a:pPr lvl="0">
              <a:lnSpc>
                <a:spcPct val="120000"/>
              </a:lnSpc>
            </a:pPr>
            <a:r>
              <a:rPr lang="en-GB" dirty="0">
                <a:latin typeface="Futura Next Book" panose="020B0502020204020303" pitchFamily="34" charset="77"/>
              </a:rPr>
              <a:t>How frequently do you fly?</a:t>
            </a:r>
            <a:endParaRPr lang="en-IN" dirty="0">
              <a:latin typeface="Futura Next Book" panose="020B0502020204020303" pitchFamily="34" charset="77"/>
            </a:endParaRPr>
          </a:p>
          <a:p>
            <a:pPr lvl="0">
              <a:lnSpc>
                <a:spcPct val="120000"/>
              </a:lnSpc>
            </a:pPr>
            <a:r>
              <a:rPr lang="en-GB" dirty="0">
                <a:latin typeface="Futura Next Book" panose="020B0502020204020303" pitchFamily="34" charset="77"/>
              </a:rPr>
              <a:t>Where do you fly to (national/ international)?</a:t>
            </a:r>
            <a:endParaRPr lang="en-IN" dirty="0">
              <a:latin typeface="Futura Next Book" panose="020B0502020204020303" pitchFamily="34" charset="77"/>
            </a:endParaRPr>
          </a:p>
          <a:p>
            <a:pPr lvl="0">
              <a:lnSpc>
                <a:spcPct val="120000"/>
              </a:lnSpc>
            </a:pPr>
            <a:r>
              <a:rPr lang="en-GB" dirty="0">
                <a:latin typeface="Futura Next Book" panose="020B0502020204020303" pitchFamily="34" charset="77"/>
              </a:rPr>
              <a:t>How do you book the flights? Can you please elaborate in steps?</a:t>
            </a:r>
            <a:endParaRPr lang="en-IN" dirty="0">
              <a:latin typeface="Futura Next Book" panose="020B0502020204020303" pitchFamily="34" charset="77"/>
            </a:endParaRPr>
          </a:p>
          <a:p>
            <a:pPr marL="0" lvl="0" indent="0">
              <a:lnSpc>
                <a:spcPct val="120000"/>
              </a:lnSpc>
              <a:buNone/>
            </a:pPr>
            <a:endParaRPr lang="en-IN" dirty="0">
              <a:latin typeface="FUTURA BOOK BT" panose="020B0502020204020303" pitchFamily="34" charset="0"/>
            </a:endParaRPr>
          </a:p>
        </p:txBody>
      </p:sp>
    </p:spTree>
    <p:extLst>
      <p:ext uri="{BB962C8B-B14F-4D97-AF65-F5344CB8AC3E}">
        <p14:creationId xmlns:p14="http://schemas.microsoft.com/office/powerpoint/2010/main" val="11379922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D156A6D1-9098-E335-1955-B35352D4B01B}"/>
              </a:ext>
            </a:extLst>
          </p:cNvPr>
          <p:cNvSpPr>
            <a:spLocks noGrp="1"/>
          </p:cNvSpPr>
          <p:nvPr>
            <p:ph type="body" sz="quarter" idx="13"/>
          </p:nvPr>
        </p:nvSpPr>
        <p:spPr>
          <a:xfrm>
            <a:off x="838198" y="348538"/>
            <a:ext cx="4595253" cy="231183"/>
          </a:xfrm>
        </p:spPr>
        <p:txBody>
          <a:bodyPr/>
          <a:lstStyle/>
          <a:p>
            <a:r>
              <a:rPr lang="en-IN" dirty="0"/>
              <a:t>Understand Usability Testing</a:t>
            </a:r>
          </a:p>
        </p:txBody>
      </p:sp>
      <p:sp>
        <p:nvSpPr>
          <p:cNvPr id="10" name="Rectangle 9">
            <a:extLst>
              <a:ext uri="{FF2B5EF4-FFF2-40B4-BE49-F238E27FC236}">
                <a16:creationId xmlns:a16="http://schemas.microsoft.com/office/drawing/2014/main" id="{49D9B7E3-DC4E-B8AF-3943-9193F65E0D8D}"/>
              </a:ext>
            </a:extLst>
          </p:cNvPr>
          <p:cNvSpPr/>
          <p:nvPr/>
        </p:nvSpPr>
        <p:spPr>
          <a:xfrm>
            <a:off x="1810871" y="5213637"/>
            <a:ext cx="2958353" cy="540000"/>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a:extLst>
              <a:ext uri="{FF2B5EF4-FFF2-40B4-BE49-F238E27FC236}">
                <a16:creationId xmlns:a16="http://schemas.microsoft.com/office/drawing/2014/main" id="{3EC1FF6A-F600-DE9A-1456-FF789A2425DF}"/>
              </a:ext>
            </a:extLst>
          </p:cNvPr>
          <p:cNvSpPr txBox="1"/>
          <p:nvPr/>
        </p:nvSpPr>
        <p:spPr>
          <a:xfrm>
            <a:off x="2219941" y="5323090"/>
            <a:ext cx="2074036" cy="321094"/>
          </a:xfrm>
          <a:prstGeom prst="rect">
            <a:avLst/>
          </a:prstGeom>
        </p:spPr>
        <p:txBody>
          <a:bodyPr vert="horz" wrap="none" lIns="91440" tIns="45720" rIns="91440" bIns="45720" rtlCol="0" anchor="ctr">
            <a:normAutofit/>
          </a:bodyPr>
          <a:lstStyle/>
          <a:p>
            <a:r>
              <a:rPr lang="en-US" sz="1200" u="sng" dirty="0">
                <a:latin typeface="FUTURANEXT-MEDIUM" panose="020B0602020204020303" pitchFamily="34" charset="77"/>
                <a:hlinkClick r:id="rId2"/>
              </a:rPr>
              <a:t>Download Sample Test Script</a:t>
            </a:r>
            <a:endParaRPr lang="en-US" sz="1200" dirty="0">
              <a:latin typeface="FUTURANEXT-MEDIUM" panose="020B0602020204020303" pitchFamily="34" charset="77"/>
            </a:endParaRPr>
          </a:p>
        </p:txBody>
      </p:sp>
      <p:sp>
        <p:nvSpPr>
          <p:cNvPr id="13" name="TextBox 12">
            <a:extLst>
              <a:ext uri="{FF2B5EF4-FFF2-40B4-BE49-F238E27FC236}">
                <a16:creationId xmlns:a16="http://schemas.microsoft.com/office/drawing/2014/main" id="{51EB8F45-2A95-1F97-C6ED-68DD45EBF63C}"/>
              </a:ext>
            </a:extLst>
          </p:cNvPr>
          <p:cNvSpPr txBox="1"/>
          <p:nvPr/>
        </p:nvSpPr>
        <p:spPr>
          <a:xfrm>
            <a:off x="3276016" y="5950269"/>
            <a:ext cx="0" cy="0"/>
          </a:xfrm>
          <a:prstGeom prst="rect">
            <a:avLst/>
          </a:prstGeom>
        </p:spPr>
        <p:txBody>
          <a:bodyPr vert="horz" wrap="none" lIns="91440" tIns="45720" rIns="91440" bIns="45720" rtlCol="0" anchor="ctr">
            <a:normAutofit fontScale="25000" lnSpcReduction="20000"/>
          </a:bodyPr>
          <a:lstStyle/>
          <a:p>
            <a:pPr algn="l"/>
            <a:endParaRPr lang="en-US" sz="1600" b="0" i="0" dirty="0">
              <a:latin typeface="Futura Next Book" panose="020B0502020204020303" pitchFamily="34" charset="77"/>
            </a:endParaRPr>
          </a:p>
        </p:txBody>
      </p:sp>
      <p:pic>
        <p:nvPicPr>
          <p:cNvPr id="3074" name="Picture 2" descr="Download file page paper icon - Documents">
            <a:extLst>
              <a:ext uri="{FF2B5EF4-FFF2-40B4-BE49-F238E27FC236}">
                <a16:creationId xmlns:a16="http://schemas.microsoft.com/office/drawing/2014/main" id="{31BFF44D-511F-789B-6C43-262847FD03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8758" y="5332141"/>
            <a:ext cx="231183" cy="231183"/>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Tips Icons - Free SVG &amp; PNG Tips Images - Noun Project">
            <a:extLst>
              <a:ext uri="{FF2B5EF4-FFF2-40B4-BE49-F238E27FC236}">
                <a16:creationId xmlns:a16="http://schemas.microsoft.com/office/drawing/2014/main" id="{23DA507C-4881-6BF6-E7BC-6419FCF3BA7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7473" y="3471759"/>
            <a:ext cx="674809" cy="674809"/>
          </a:xfrm>
          <a:prstGeom prst="rect">
            <a:avLst/>
          </a:prstGeom>
          <a:noFill/>
          <a:extLst>
            <a:ext uri="{909E8E84-426E-40DD-AFC4-6F175D3DCCD1}">
              <a14:hiddenFill xmlns:a14="http://schemas.microsoft.com/office/drawing/2010/main">
                <a:solidFill>
                  <a:srgbClr val="FFFFFF"/>
                </a:solidFill>
              </a14:hiddenFill>
            </a:ext>
          </a:extLst>
        </p:spPr>
      </p:pic>
      <p:sp>
        <p:nvSpPr>
          <p:cNvPr id="16" name="Content Placeholder 14">
            <a:extLst>
              <a:ext uri="{FF2B5EF4-FFF2-40B4-BE49-F238E27FC236}">
                <a16:creationId xmlns:a16="http://schemas.microsoft.com/office/drawing/2014/main" id="{04D2CE76-F762-BBEC-A0CB-333A11AD697A}"/>
              </a:ext>
            </a:extLst>
          </p:cNvPr>
          <p:cNvSpPr txBox="1">
            <a:spLocks/>
          </p:cNvSpPr>
          <p:nvPr/>
        </p:nvSpPr>
        <p:spPr>
          <a:xfrm>
            <a:off x="1810871" y="3471759"/>
            <a:ext cx="9161929" cy="1336908"/>
          </a:xfrm>
          <a:prstGeom prst="rect">
            <a:avLst/>
          </a:prstGeom>
        </p:spPr>
        <p:txBody>
          <a:bodyPr vert="horz" lIns="0" tIns="0" rIns="0" bIns="0" rtlCol="0" anchor="t">
            <a:noAutofit/>
          </a:bodyPr>
          <a:lstStyle>
            <a:lvl1pPr marL="0" indent="0" algn="l" defTabSz="914400" rtl="0" eaLnBrk="1" latinLnBrk="0" hangingPunct="1">
              <a:lnSpc>
                <a:spcPts val="2200"/>
              </a:lnSpc>
              <a:spcBef>
                <a:spcPts val="0"/>
              </a:spcBef>
              <a:buFontTx/>
              <a:buNone/>
              <a:defRPr sz="1440" b="0" i="0" kern="1200">
                <a:solidFill>
                  <a:schemeClr val="tx1"/>
                </a:solidFill>
                <a:latin typeface="Futura Next Book" panose="020B0502020204020303" pitchFamily="34" charset="77"/>
                <a:ea typeface="+mn-ea"/>
                <a:cs typeface="+mn-cs"/>
              </a:defRPr>
            </a:lvl1pPr>
            <a:lvl2pPr marL="171450" indent="-165100" algn="l" defTabSz="914400" rtl="0" eaLnBrk="1" latinLnBrk="0" hangingPunct="1">
              <a:lnSpc>
                <a:spcPts val="2200"/>
              </a:lnSpc>
              <a:spcBef>
                <a:spcPts val="0"/>
              </a:spcBef>
              <a:buFont typeface="Arial" panose="020B0604020202020204" pitchFamily="34" charset="0"/>
              <a:buChar char="•"/>
              <a:tabLst/>
              <a:defRPr sz="1280" b="0" i="0" kern="1200">
                <a:solidFill>
                  <a:schemeClr val="tx1"/>
                </a:solidFill>
                <a:latin typeface="Futura Next Book" panose="020B0502020204020303" pitchFamily="34" charset="77"/>
                <a:ea typeface="+mn-ea"/>
                <a:cs typeface="+mn-cs"/>
              </a:defRPr>
            </a:lvl2pPr>
            <a:lvl3pPr marL="342900" indent="-171450" algn="l" defTabSz="914400" rtl="0" eaLnBrk="1" latinLnBrk="0" hangingPunct="1">
              <a:lnSpc>
                <a:spcPts val="2200"/>
              </a:lnSpc>
              <a:spcBef>
                <a:spcPts val="0"/>
              </a:spcBef>
              <a:buFont typeface="Arial" panose="020B0604020202020204" pitchFamily="34" charset="0"/>
              <a:buChar char="•"/>
              <a:tabLst/>
              <a:defRPr sz="1120" b="0" i="0" kern="1200">
                <a:solidFill>
                  <a:schemeClr val="tx1"/>
                </a:solidFill>
                <a:latin typeface="Futura Next Book" panose="020B0502020204020303" pitchFamily="34" charset="77"/>
                <a:ea typeface="+mn-ea"/>
                <a:cs typeface="+mn-cs"/>
              </a:defRPr>
            </a:lvl3pPr>
            <a:lvl4pPr marL="514350" indent="-171450" algn="l" defTabSz="914400" rtl="0" eaLnBrk="1" latinLnBrk="0" hangingPunct="1">
              <a:lnSpc>
                <a:spcPts val="2200"/>
              </a:lnSpc>
              <a:spcBef>
                <a:spcPts val="0"/>
              </a:spcBef>
              <a:buFont typeface="Arial" panose="020B0604020202020204" pitchFamily="34" charset="0"/>
              <a:buChar char="•"/>
              <a:tabLst/>
              <a:defRPr sz="960" b="0" i="0" kern="1200">
                <a:solidFill>
                  <a:schemeClr val="tx1"/>
                </a:solidFill>
                <a:latin typeface="Futura Next Book" panose="020B0502020204020303" pitchFamily="34" charset="77"/>
                <a:ea typeface="+mn-ea"/>
                <a:cs typeface="+mn-cs"/>
              </a:defRPr>
            </a:lvl4pPr>
            <a:lvl5pPr marL="685800" indent="-171450" algn="l" defTabSz="914400" rtl="0" eaLnBrk="1" latinLnBrk="0" hangingPunct="1">
              <a:lnSpc>
                <a:spcPts val="2200"/>
              </a:lnSpc>
              <a:spcBef>
                <a:spcPts val="0"/>
              </a:spcBef>
              <a:buFont typeface="Arial" panose="020B0604020202020204" pitchFamily="34" charset="0"/>
              <a:buChar char="•"/>
              <a:tabLst/>
              <a:defRPr sz="960" b="0" i="0" kern="1200">
                <a:solidFill>
                  <a:schemeClr val="tx1"/>
                </a:solidFill>
                <a:latin typeface="Futura Next Book" panose="020B0502020204020303"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800"/>
              </a:lnSpc>
            </a:pPr>
            <a:r>
              <a:rPr lang="en-US" b="1" dirty="0">
                <a:solidFill>
                  <a:srgbClr val="0071BA"/>
                </a:solidFill>
                <a:latin typeface="Futura Next DemiBold" panose="020B0602020204020303" pitchFamily="34" charset="77"/>
              </a:rPr>
              <a:t>Pro Tips:</a:t>
            </a:r>
          </a:p>
          <a:p>
            <a:pPr>
              <a:lnSpc>
                <a:spcPts val="1800"/>
              </a:lnSpc>
            </a:pPr>
            <a:endParaRPr lang="en-IN" dirty="0">
              <a:solidFill>
                <a:srgbClr val="0071BA"/>
              </a:solidFill>
            </a:endParaRPr>
          </a:p>
          <a:p>
            <a:pPr>
              <a:lnSpc>
                <a:spcPct val="120000"/>
              </a:lnSpc>
            </a:pPr>
            <a:r>
              <a:rPr lang="en-GB" dirty="0"/>
              <a:t>When you’re gearing up for your test, try this tip. Run a very open-ended test using broad tasks like: “Explore this website/app as you naturally would for 10 minutes, speaking your thoughts aloud.” </a:t>
            </a:r>
          </a:p>
          <a:p>
            <a:pPr>
              <a:lnSpc>
                <a:spcPct val="120000"/>
              </a:lnSpc>
            </a:pPr>
            <a:endParaRPr lang="en-GB" dirty="0"/>
          </a:p>
          <a:p>
            <a:pPr>
              <a:lnSpc>
                <a:spcPct val="120000"/>
              </a:lnSpc>
            </a:pPr>
            <a:r>
              <a:rPr lang="en-GB" dirty="0"/>
              <a:t>You’re sure to uncover new areas to study in a more targeted follow-up test. </a:t>
            </a:r>
            <a:endParaRPr lang="en-US" dirty="0"/>
          </a:p>
        </p:txBody>
      </p:sp>
      <p:sp>
        <p:nvSpPr>
          <p:cNvPr id="2" name="Content Placeholder 14">
            <a:extLst>
              <a:ext uri="{FF2B5EF4-FFF2-40B4-BE49-F238E27FC236}">
                <a16:creationId xmlns:a16="http://schemas.microsoft.com/office/drawing/2014/main" id="{89E43BED-5EAC-38B4-01DC-6DF9E1B54752}"/>
              </a:ext>
            </a:extLst>
          </p:cNvPr>
          <p:cNvSpPr>
            <a:spLocks noGrp="1"/>
          </p:cNvSpPr>
          <p:nvPr>
            <p:ph idx="1"/>
          </p:nvPr>
        </p:nvSpPr>
        <p:spPr>
          <a:xfrm>
            <a:off x="1648496" y="1166856"/>
            <a:ext cx="8846632" cy="1814088"/>
          </a:xfrm>
        </p:spPr>
        <p:txBody>
          <a:bodyPr vert="horz" lIns="0" tIns="0" rIns="0" bIns="0" rtlCol="0" anchor="t">
            <a:normAutofit lnSpcReduction="10000"/>
          </a:bodyPr>
          <a:lstStyle/>
          <a:p>
            <a:pPr marL="0" indent="0">
              <a:buNone/>
            </a:pPr>
            <a:r>
              <a:rPr lang="en-GB" sz="1500" b="1" dirty="0">
                <a:solidFill>
                  <a:schemeClr val="accent1"/>
                </a:solidFill>
                <a:latin typeface="FUTURA BOOK BT" panose="020B0502020204020303" pitchFamily="34" charset="0"/>
              </a:rPr>
              <a:t>Note:</a:t>
            </a:r>
          </a:p>
          <a:p>
            <a:pPr marL="0" indent="0">
              <a:buNone/>
            </a:pPr>
            <a:endParaRPr lang="en-GB" sz="1400" dirty="0">
              <a:solidFill>
                <a:srgbClr val="0071BA"/>
              </a:solidFill>
              <a:latin typeface="FUTURANEXT-MEDIUM" panose="020B0602020204020303" pitchFamily="34" charset="77"/>
            </a:endParaRPr>
          </a:p>
          <a:p>
            <a:pPr marL="0" indent="0">
              <a:lnSpc>
                <a:spcPct val="140000"/>
              </a:lnSpc>
              <a:spcBef>
                <a:spcPts val="0"/>
              </a:spcBef>
              <a:buNone/>
            </a:pPr>
            <a:r>
              <a:rPr lang="en-IN" sz="1300" dirty="0">
                <a:latin typeface="FUTURANEXT-MEDIUM" panose="020B0602020204020303" pitchFamily="34" charset="77"/>
              </a:rPr>
              <a:t>Indicate what you are testing: </a:t>
            </a:r>
            <a:br>
              <a:rPr lang="en-IN" sz="1300" dirty="0">
                <a:latin typeface="FUTURANEXT-MEDIUM" panose="020B0602020204020303" pitchFamily="34" charset="77"/>
              </a:rPr>
            </a:br>
            <a:endParaRPr lang="en-IN" sz="1300" dirty="0">
              <a:latin typeface="FUTURANEXT-MEDIUM" panose="020B0602020204020303" pitchFamily="34" charset="77"/>
            </a:endParaRPr>
          </a:p>
          <a:p>
            <a:pPr marL="285750" indent="-285750">
              <a:lnSpc>
                <a:spcPct val="140000"/>
              </a:lnSpc>
              <a:spcBef>
                <a:spcPts val="0"/>
              </a:spcBef>
              <a:buFont typeface="Arial" panose="020B0604020202020204" pitchFamily="34" charset="0"/>
              <a:buChar char="•"/>
            </a:pPr>
            <a:r>
              <a:rPr lang="en-IN" sz="1300" dirty="0">
                <a:latin typeface="Futura Next Book" panose="020B0502020204020303" pitchFamily="34" charset="77"/>
              </a:rPr>
              <a:t>Give the name of the Web site, Web application or other product. </a:t>
            </a:r>
          </a:p>
          <a:p>
            <a:pPr marL="285750" indent="-285750">
              <a:lnSpc>
                <a:spcPct val="140000"/>
              </a:lnSpc>
              <a:spcBef>
                <a:spcPts val="0"/>
              </a:spcBef>
              <a:buFont typeface="Arial" panose="020B0604020202020204" pitchFamily="34" charset="0"/>
              <a:buChar char="•"/>
            </a:pPr>
            <a:r>
              <a:rPr lang="en-IN" sz="1300" dirty="0">
                <a:latin typeface="Futura Next Book" panose="020B0502020204020303" pitchFamily="34" charset="77"/>
              </a:rPr>
              <a:t>Specify how much of the product the test will cover in the form of tasks and user flows (e.g. the prototype as on a specific date, the navigation, navigation and content). </a:t>
            </a:r>
          </a:p>
        </p:txBody>
      </p:sp>
      <p:cxnSp>
        <p:nvCxnSpPr>
          <p:cNvPr id="3" name="Straight Connector 2">
            <a:extLst>
              <a:ext uri="{FF2B5EF4-FFF2-40B4-BE49-F238E27FC236}">
                <a16:creationId xmlns:a16="http://schemas.microsoft.com/office/drawing/2014/main" id="{B08E7CDD-4F8F-B99B-5B9E-B89A9886A557}"/>
              </a:ext>
            </a:extLst>
          </p:cNvPr>
          <p:cNvCxnSpPr>
            <a:cxnSpLocks/>
          </p:cNvCxnSpPr>
          <p:nvPr/>
        </p:nvCxnSpPr>
        <p:spPr>
          <a:xfrm>
            <a:off x="1243209" y="1166857"/>
            <a:ext cx="0" cy="1423508"/>
          </a:xfrm>
          <a:prstGeom prst="line">
            <a:avLst/>
          </a:prstGeom>
          <a:ln w="28575">
            <a:solidFill>
              <a:srgbClr val="0071BA"/>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543581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AC28D76-453F-6230-8733-D9CC8A080F83}"/>
              </a:ext>
            </a:extLst>
          </p:cNvPr>
          <p:cNvSpPr>
            <a:spLocks noGrp="1"/>
          </p:cNvSpPr>
          <p:nvPr>
            <p:ph type="title"/>
          </p:nvPr>
        </p:nvSpPr>
        <p:spPr>
          <a:xfrm>
            <a:off x="838200" y="2442497"/>
            <a:ext cx="4821936" cy="2868523"/>
          </a:xfrm>
        </p:spPr>
        <p:txBody>
          <a:bodyPr anchor="b">
            <a:noAutofit/>
          </a:bodyPr>
          <a:lstStyle/>
          <a:p>
            <a:pPr>
              <a:lnSpc>
                <a:spcPct val="110000"/>
              </a:lnSpc>
            </a:pPr>
            <a:r>
              <a:rPr lang="en-US" sz="4400" dirty="0"/>
              <a:t>Bring the data, measure success and share findings</a:t>
            </a:r>
            <a:endParaRPr lang="en-IN" sz="4400" dirty="0"/>
          </a:p>
        </p:txBody>
      </p:sp>
      <p:sp>
        <p:nvSpPr>
          <p:cNvPr id="14" name="TextBox 13">
            <a:extLst>
              <a:ext uri="{FF2B5EF4-FFF2-40B4-BE49-F238E27FC236}">
                <a16:creationId xmlns:a16="http://schemas.microsoft.com/office/drawing/2014/main" id="{50D78BA0-2590-6B0B-04D0-F4BAF183FB35}"/>
              </a:ext>
            </a:extLst>
          </p:cNvPr>
          <p:cNvSpPr txBox="1"/>
          <p:nvPr/>
        </p:nvSpPr>
        <p:spPr>
          <a:xfrm>
            <a:off x="1463193" y="5162553"/>
            <a:ext cx="0" cy="0"/>
          </a:xfrm>
          <a:prstGeom prst="rect">
            <a:avLst/>
          </a:prstGeom>
        </p:spPr>
        <p:txBody>
          <a:bodyPr vert="horz" wrap="none" lIns="73160" tIns="36580" rIns="73160" bIns="36580" rtlCol="0" anchor="ctr">
            <a:normAutofit fontScale="25000" lnSpcReduction="20000"/>
          </a:bodyPr>
          <a:lstStyle/>
          <a:p>
            <a:pPr algn="l"/>
            <a:endParaRPr lang="en-US" sz="1280" dirty="0">
              <a:latin typeface="Futura Next Book" panose="020B0502020204020303" pitchFamily="34" charset="77"/>
            </a:endParaRPr>
          </a:p>
        </p:txBody>
      </p:sp>
      <p:pic>
        <p:nvPicPr>
          <p:cNvPr id="2" name="Picture 1">
            <a:extLst>
              <a:ext uri="{FF2B5EF4-FFF2-40B4-BE49-F238E27FC236}">
                <a16:creationId xmlns:a16="http://schemas.microsoft.com/office/drawing/2014/main" id="{3F32D86B-C56C-8C86-A86C-B65C6E7029F5}"/>
              </a:ext>
            </a:extLst>
          </p:cNvPr>
          <p:cNvPicPr>
            <a:picLocks noChangeAspect="1"/>
          </p:cNvPicPr>
          <p:nvPr/>
        </p:nvPicPr>
        <p:blipFill>
          <a:blip r:embed="rId3"/>
          <a:stretch>
            <a:fillRect/>
          </a:stretch>
        </p:blipFill>
        <p:spPr>
          <a:xfrm>
            <a:off x="9754725" y="469491"/>
            <a:ext cx="1965388" cy="1973006"/>
          </a:xfrm>
          <a:prstGeom prst="rect">
            <a:avLst/>
          </a:prstGeom>
        </p:spPr>
      </p:pic>
      <p:pic>
        <p:nvPicPr>
          <p:cNvPr id="3" name="Picture 2">
            <a:extLst>
              <a:ext uri="{FF2B5EF4-FFF2-40B4-BE49-F238E27FC236}">
                <a16:creationId xmlns:a16="http://schemas.microsoft.com/office/drawing/2014/main" id="{C1B7A028-0CD7-A35F-1829-AB9883612789}"/>
              </a:ext>
            </a:extLst>
          </p:cNvPr>
          <p:cNvPicPr>
            <a:picLocks noChangeAspect="1"/>
          </p:cNvPicPr>
          <p:nvPr/>
        </p:nvPicPr>
        <p:blipFill>
          <a:blip r:embed="rId4"/>
          <a:stretch>
            <a:fillRect/>
          </a:stretch>
        </p:blipFill>
        <p:spPr>
          <a:xfrm>
            <a:off x="9743313" y="2442497"/>
            <a:ext cx="1965417" cy="1973006"/>
          </a:xfrm>
          <a:prstGeom prst="rect">
            <a:avLst/>
          </a:prstGeom>
        </p:spPr>
      </p:pic>
      <p:pic>
        <p:nvPicPr>
          <p:cNvPr id="5" name="Picture 4">
            <a:extLst>
              <a:ext uri="{FF2B5EF4-FFF2-40B4-BE49-F238E27FC236}">
                <a16:creationId xmlns:a16="http://schemas.microsoft.com/office/drawing/2014/main" id="{E1AE7F58-95B6-0BFF-61BE-23415769FAFE}"/>
              </a:ext>
            </a:extLst>
          </p:cNvPr>
          <p:cNvPicPr>
            <a:picLocks noChangeAspect="1"/>
          </p:cNvPicPr>
          <p:nvPr/>
        </p:nvPicPr>
        <p:blipFill>
          <a:blip r:embed="rId5"/>
          <a:stretch>
            <a:fillRect/>
          </a:stretch>
        </p:blipFill>
        <p:spPr>
          <a:xfrm>
            <a:off x="9747107" y="4415503"/>
            <a:ext cx="1973006" cy="1973006"/>
          </a:xfrm>
          <a:prstGeom prst="rect">
            <a:avLst/>
          </a:prstGeom>
        </p:spPr>
      </p:pic>
      <p:pic>
        <p:nvPicPr>
          <p:cNvPr id="6" name="Picture 5">
            <a:extLst>
              <a:ext uri="{FF2B5EF4-FFF2-40B4-BE49-F238E27FC236}">
                <a16:creationId xmlns:a16="http://schemas.microsoft.com/office/drawing/2014/main" id="{E0FE3FCD-6434-2A2B-4379-5CA706DD9964}"/>
              </a:ext>
            </a:extLst>
          </p:cNvPr>
          <p:cNvPicPr>
            <a:picLocks noChangeAspect="1"/>
          </p:cNvPicPr>
          <p:nvPr/>
        </p:nvPicPr>
        <p:blipFill>
          <a:blip r:embed="rId6"/>
          <a:stretch>
            <a:fillRect/>
          </a:stretch>
        </p:blipFill>
        <p:spPr>
          <a:xfrm>
            <a:off x="7789309" y="4415503"/>
            <a:ext cx="1965417" cy="1973006"/>
          </a:xfrm>
          <a:prstGeom prst="rect">
            <a:avLst/>
          </a:prstGeom>
        </p:spPr>
      </p:pic>
      <p:pic>
        <p:nvPicPr>
          <p:cNvPr id="13" name="Picture 12">
            <a:extLst>
              <a:ext uri="{FF2B5EF4-FFF2-40B4-BE49-F238E27FC236}">
                <a16:creationId xmlns:a16="http://schemas.microsoft.com/office/drawing/2014/main" id="{8AC3EA60-D9CE-C40B-EEC7-7BBF0FB86D47}"/>
              </a:ext>
            </a:extLst>
          </p:cNvPr>
          <p:cNvPicPr>
            <a:picLocks noChangeAspect="1"/>
          </p:cNvPicPr>
          <p:nvPr/>
        </p:nvPicPr>
        <p:blipFill>
          <a:blip r:embed="rId7"/>
          <a:stretch>
            <a:fillRect/>
          </a:stretch>
        </p:blipFill>
        <p:spPr>
          <a:xfrm>
            <a:off x="7784453" y="2442497"/>
            <a:ext cx="1973006" cy="1973006"/>
          </a:xfrm>
          <a:prstGeom prst="rect">
            <a:avLst/>
          </a:prstGeom>
        </p:spPr>
      </p:pic>
      <p:pic>
        <p:nvPicPr>
          <p:cNvPr id="15" name="Picture 14">
            <a:extLst>
              <a:ext uri="{FF2B5EF4-FFF2-40B4-BE49-F238E27FC236}">
                <a16:creationId xmlns:a16="http://schemas.microsoft.com/office/drawing/2014/main" id="{75E9F3D6-5834-B179-9609-1D1A3FA0FEBA}"/>
              </a:ext>
            </a:extLst>
          </p:cNvPr>
          <p:cNvPicPr>
            <a:picLocks noChangeAspect="1"/>
          </p:cNvPicPr>
          <p:nvPr/>
        </p:nvPicPr>
        <p:blipFill>
          <a:blip r:embed="rId8"/>
          <a:stretch>
            <a:fillRect/>
          </a:stretch>
        </p:blipFill>
        <p:spPr>
          <a:xfrm>
            <a:off x="7981432" y="670265"/>
            <a:ext cx="1571458" cy="1571458"/>
          </a:xfrm>
          <a:prstGeom prst="rect">
            <a:avLst/>
          </a:prstGeom>
        </p:spPr>
      </p:pic>
    </p:spTree>
    <p:extLst>
      <p:ext uri="{BB962C8B-B14F-4D97-AF65-F5344CB8AC3E}">
        <p14:creationId xmlns:p14="http://schemas.microsoft.com/office/powerpoint/2010/main" val="34679012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B246AE9E-29BA-2966-4408-E8BACCABBE27}"/>
              </a:ext>
            </a:extLst>
          </p:cNvPr>
          <p:cNvSpPr>
            <a:spLocks noGrp="1"/>
          </p:cNvSpPr>
          <p:nvPr>
            <p:ph type="title"/>
          </p:nvPr>
        </p:nvSpPr>
        <p:spPr>
          <a:xfrm>
            <a:off x="557785" y="1395475"/>
            <a:ext cx="3831336" cy="4088868"/>
          </a:xfrm>
        </p:spPr>
        <p:txBody>
          <a:bodyPr anchor="t"/>
          <a:lstStyle/>
          <a:p>
            <a:pPr fontAlgn="base"/>
            <a:r>
              <a:rPr lang="en-US" sz="4800" dirty="0">
                <a:latin typeface="Futura Next Book"/>
              </a:rPr>
              <a:t>Analyzing </a:t>
            </a:r>
            <a:br>
              <a:rPr lang="en-US" sz="4800" dirty="0">
                <a:latin typeface="Futura Next Book"/>
              </a:rPr>
            </a:br>
            <a:r>
              <a:rPr lang="en-US" sz="4800" dirty="0">
                <a:latin typeface="Futura Next Book"/>
              </a:rPr>
              <a:t>usability test findings:</a:t>
            </a:r>
            <a:br>
              <a:rPr lang="en-US" sz="4800" dirty="0"/>
            </a:br>
            <a:endParaRPr lang="en-IN" dirty="0"/>
          </a:p>
        </p:txBody>
      </p:sp>
      <p:sp>
        <p:nvSpPr>
          <p:cNvPr id="7" name="Text Placeholder 3">
            <a:extLst>
              <a:ext uri="{FF2B5EF4-FFF2-40B4-BE49-F238E27FC236}">
                <a16:creationId xmlns:a16="http://schemas.microsoft.com/office/drawing/2014/main" id="{D156A6D1-9098-E335-1955-B35352D4B01B}"/>
              </a:ext>
            </a:extLst>
          </p:cNvPr>
          <p:cNvSpPr>
            <a:spLocks noGrp="1"/>
          </p:cNvSpPr>
          <p:nvPr>
            <p:ph type="body" sz="quarter" idx="13"/>
          </p:nvPr>
        </p:nvSpPr>
        <p:spPr>
          <a:xfrm>
            <a:off x="838198" y="348538"/>
            <a:ext cx="4595253" cy="231183"/>
          </a:xfrm>
        </p:spPr>
        <p:txBody>
          <a:bodyPr/>
          <a:lstStyle/>
          <a:p>
            <a:r>
              <a:rPr lang="en-IN" dirty="0"/>
              <a:t>Understand Usability Testing</a:t>
            </a:r>
          </a:p>
        </p:txBody>
      </p:sp>
      <p:sp>
        <p:nvSpPr>
          <p:cNvPr id="2" name="Content Placeholder 12">
            <a:extLst>
              <a:ext uri="{FF2B5EF4-FFF2-40B4-BE49-F238E27FC236}">
                <a16:creationId xmlns:a16="http://schemas.microsoft.com/office/drawing/2014/main" id="{D5CA94B4-DF61-9B41-CDE0-B7CFE68D14E3}"/>
              </a:ext>
            </a:extLst>
          </p:cNvPr>
          <p:cNvSpPr>
            <a:spLocks noGrp="1"/>
          </p:cNvSpPr>
          <p:nvPr>
            <p:ph idx="1"/>
          </p:nvPr>
        </p:nvSpPr>
        <p:spPr>
          <a:xfrm>
            <a:off x="4586344" y="1281953"/>
            <a:ext cx="7315199" cy="5177241"/>
          </a:xfrm>
        </p:spPr>
        <p:txBody>
          <a:bodyPr vert="horz" lIns="73160" tIns="36580" rIns="73160" bIns="36580" rtlCol="0" anchor="t">
            <a:normAutofit/>
          </a:bodyPr>
          <a:lstStyle/>
          <a:p>
            <a:pPr marL="171450" lvl="1" indent="0">
              <a:lnSpc>
                <a:spcPct val="100000"/>
              </a:lnSpc>
              <a:buNone/>
            </a:pPr>
            <a:r>
              <a:rPr lang="en-US" sz="1440" dirty="0">
                <a:latin typeface="Futura Next Book" panose="020B0502020204020303" pitchFamily="34" charset="77"/>
              </a:rPr>
              <a:t>Try to keep your usability testing report </a:t>
            </a:r>
            <a:r>
              <a:rPr lang="en-US" sz="1440" b="1" dirty="0">
                <a:solidFill>
                  <a:srgbClr val="00B0F0"/>
                </a:solidFill>
                <a:latin typeface="FUTURANEXT-MEDIUM" panose="020B0602020204020303" pitchFamily="34" charset="77"/>
              </a:rPr>
              <a:t>short, the findings actionable </a:t>
            </a:r>
            <a:r>
              <a:rPr lang="en-US" sz="1440" dirty="0">
                <a:latin typeface="Futura Next Book" panose="020B0502020204020303" pitchFamily="34" charset="77"/>
              </a:rPr>
              <a:t>and focus on </a:t>
            </a:r>
            <a:r>
              <a:rPr lang="en-US" sz="1440" b="1" dirty="0">
                <a:solidFill>
                  <a:srgbClr val="00B0F0"/>
                </a:solidFill>
                <a:latin typeface="FUTURANEXT-MEDIUM" panose="020B0602020204020303" pitchFamily="34" charset="77"/>
              </a:rPr>
              <a:t>delivering something your team can act upon.</a:t>
            </a:r>
          </a:p>
          <a:p>
            <a:pPr marL="171450" lvl="1" indent="0">
              <a:lnSpc>
                <a:spcPct val="100000"/>
              </a:lnSpc>
              <a:buNone/>
            </a:pPr>
            <a:endParaRPr lang="en-US" sz="1440" dirty="0">
              <a:latin typeface="FUTURANEXT-MEDIUM" panose="020B0602020204020303" pitchFamily="34" charset="77"/>
            </a:endParaRPr>
          </a:p>
          <a:p>
            <a:pPr marL="514350" lvl="1" indent="-342900">
              <a:lnSpc>
                <a:spcPct val="100000"/>
              </a:lnSpc>
              <a:buFont typeface="+mj-lt"/>
              <a:buAutoNum type="arabicPeriod"/>
            </a:pPr>
            <a:r>
              <a:rPr lang="en-IN" sz="1440" dirty="0">
                <a:latin typeface="FUTURANEXT-MEDIUM" panose="020B0602020204020303" pitchFamily="34" charset="77"/>
              </a:rPr>
              <a:t>Organize the usability issues you identified</a:t>
            </a:r>
          </a:p>
          <a:p>
            <a:pPr marL="514350" lvl="1" indent="-342900">
              <a:lnSpc>
                <a:spcPct val="100000"/>
              </a:lnSpc>
              <a:buFont typeface="+mj-lt"/>
              <a:buAutoNum type="arabicPeriod"/>
            </a:pPr>
            <a:r>
              <a:rPr lang="en-IN" sz="1440" dirty="0">
                <a:latin typeface="FUTURANEXT-MEDIUM" panose="020B0602020204020303" pitchFamily="34" charset="77"/>
              </a:rPr>
              <a:t>Prioritize issues based on criticality and impact</a:t>
            </a:r>
          </a:p>
          <a:p>
            <a:pPr marL="514350" lvl="1" indent="-342900">
              <a:lnSpc>
                <a:spcPct val="100000"/>
              </a:lnSpc>
              <a:buFont typeface="+mj-lt"/>
              <a:buAutoNum type="arabicPeriod" startAt="3"/>
            </a:pPr>
            <a:r>
              <a:rPr lang="en-IN" sz="1440" dirty="0">
                <a:latin typeface="FUTURANEXT-MEDIUM" panose="020B0602020204020303" pitchFamily="34" charset="77"/>
              </a:rPr>
              <a:t>Present the findings with your team</a:t>
            </a:r>
          </a:p>
          <a:p>
            <a:pPr marL="171450" lvl="1" indent="0">
              <a:lnSpc>
                <a:spcPct val="100000"/>
              </a:lnSpc>
              <a:buNone/>
            </a:pPr>
            <a:endParaRPr lang="en-IN" sz="1440" dirty="0">
              <a:latin typeface="Futura Next Book" panose="020B0502020204020303" pitchFamily="34" charset="77"/>
            </a:endParaRPr>
          </a:p>
          <a:p>
            <a:pPr marL="171450" lvl="1" indent="0">
              <a:lnSpc>
                <a:spcPct val="100000"/>
              </a:lnSpc>
              <a:buNone/>
            </a:pPr>
            <a:endParaRPr lang="en-US" sz="1440" dirty="0">
              <a:latin typeface="Futura Next Book" panose="020B0502020204020303" pitchFamily="34" charset="77"/>
            </a:endParaRPr>
          </a:p>
          <a:p>
            <a:pPr marL="171450" lvl="1" indent="0">
              <a:lnSpc>
                <a:spcPct val="100000"/>
              </a:lnSpc>
              <a:buNone/>
            </a:pPr>
            <a:r>
              <a:rPr lang="en-US" sz="1440" dirty="0">
                <a:latin typeface="Futura Next Book" panose="020B0502020204020303" pitchFamily="34" charset="77"/>
              </a:rPr>
              <a:t>Alternatively, you can also use the following tools to create your usability test report:</a:t>
            </a:r>
          </a:p>
          <a:p>
            <a:pPr marL="457200" lvl="1" indent="-285750">
              <a:lnSpc>
                <a:spcPct val="100000"/>
              </a:lnSpc>
            </a:pPr>
            <a:r>
              <a:rPr lang="en-US" sz="1440" dirty="0">
                <a:latin typeface="Futura Next Book" panose="020B0502020204020303" pitchFamily="34" charset="77"/>
              </a:rPr>
              <a:t>Maze</a:t>
            </a:r>
          </a:p>
          <a:p>
            <a:pPr marL="457200" lvl="1" indent="-285750">
              <a:lnSpc>
                <a:spcPct val="100000"/>
              </a:lnSpc>
            </a:pPr>
            <a:r>
              <a:rPr lang="en-US" sz="1440" dirty="0">
                <a:latin typeface="Futura Next Book" panose="020B0502020204020303" pitchFamily="34" charset="77"/>
              </a:rPr>
              <a:t>Lookback</a:t>
            </a:r>
          </a:p>
          <a:p>
            <a:pPr marL="457200" lvl="1" indent="-285750">
              <a:lnSpc>
                <a:spcPct val="100000"/>
              </a:lnSpc>
            </a:pPr>
            <a:r>
              <a:rPr lang="en-US" sz="1440" dirty="0">
                <a:latin typeface="Futura Next Book" panose="020B0502020204020303" pitchFamily="34" charset="77"/>
              </a:rPr>
              <a:t>Xtensio</a:t>
            </a:r>
          </a:p>
          <a:p>
            <a:pPr marL="457200" lvl="1" indent="-285750">
              <a:lnSpc>
                <a:spcPct val="100000"/>
              </a:lnSpc>
            </a:pPr>
            <a:r>
              <a:rPr lang="en-US" sz="1440" dirty="0">
                <a:latin typeface="Futura Next Book" panose="020B0502020204020303" pitchFamily="34" charset="77"/>
              </a:rPr>
              <a:t>Hotjar</a:t>
            </a:r>
          </a:p>
          <a:p>
            <a:pPr marL="457200" lvl="1" indent="-285750">
              <a:lnSpc>
                <a:spcPct val="100000"/>
              </a:lnSpc>
            </a:pPr>
            <a:r>
              <a:rPr lang="en-US" sz="1440" dirty="0">
                <a:latin typeface="Futura Next Book" panose="020B0502020204020303" pitchFamily="34" charset="77"/>
              </a:rPr>
              <a:t>Google Analytics</a:t>
            </a:r>
          </a:p>
          <a:p>
            <a:pPr marL="457200" lvl="1" indent="-285750">
              <a:lnSpc>
                <a:spcPct val="100000"/>
              </a:lnSpc>
            </a:pPr>
            <a:endParaRPr lang="en-US" sz="1400" dirty="0">
              <a:latin typeface="Futura Next Book" panose="020B0502020204020303" pitchFamily="34" charset="77"/>
            </a:endParaRPr>
          </a:p>
        </p:txBody>
      </p:sp>
    </p:spTree>
    <p:extLst>
      <p:ext uri="{BB962C8B-B14F-4D97-AF65-F5344CB8AC3E}">
        <p14:creationId xmlns:p14="http://schemas.microsoft.com/office/powerpoint/2010/main" val="875854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AC28D76-453F-6230-8733-D9CC8A080F83}"/>
              </a:ext>
            </a:extLst>
          </p:cNvPr>
          <p:cNvSpPr>
            <a:spLocks noGrp="1"/>
          </p:cNvSpPr>
          <p:nvPr>
            <p:ph type="title"/>
          </p:nvPr>
        </p:nvSpPr>
        <p:spPr>
          <a:xfrm>
            <a:off x="838201" y="3833612"/>
            <a:ext cx="4123930" cy="1411050"/>
          </a:xfrm>
        </p:spPr>
        <p:txBody>
          <a:bodyPr>
            <a:noAutofit/>
          </a:bodyPr>
          <a:lstStyle/>
          <a:p>
            <a:r>
              <a:rPr lang="en-US" sz="4321" dirty="0">
                <a:latin typeface="Futura Next Book"/>
              </a:rPr>
              <a:t>Material &amp; resources</a:t>
            </a:r>
            <a:endParaRPr lang="en-US" sz="4321" dirty="0"/>
          </a:p>
        </p:txBody>
      </p:sp>
      <p:sp>
        <p:nvSpPr>
          <p:cNvPr id="14" name="TextBox 13">
            <a:extLst>
              <a:ext uri="{FF2B5EF4-FFF2-40B4-BE49-F238E27FC236}">
                <a16:creationId xmlns:a16="http://schemas.microsoft.com/office/drawing/2014/main" id="{50D78BA0-2590-6B0B-04D0-F4BAF183FB35}"/>
              </a:ext>
            </a:extLst>
          </p:cNvPr>
          <p:cNvSpPr txBox="1"/>
          <p:nvPr/>
        </p:nvSpPr>
        <p:spPr>
          <a:xfrm>
            <a:off x="1463193" y="5162553"/>
            <a:ext cx="0" cy="0"/>
          </a:xfrm>
          <a:prstGeom prst="rect">
            <a:avLst/>
          </a:prstGeom>
        </p:spPr>
        <p:txBody>
          <a:bodyPr vert="horz" wrap="none" lIns="73160" tIns="36580" rIns="73160" bIns="36580" rtlCol="0" anchor="ctr">
            <a:normAutofit fontScale="25000" lnSpcReduction="20000"/>
          </a:bodyPr>
          <a:lstStyle/>
          <a:p>
            <a:pPr algn="l"/>
            <a:endParaRPr lang="en-US" sz="1280" dirty="0">
              <a:latin typeface="Futura Next Book" panose="020B0502020204020303" pitchFamily="34" charset="77"/>
            </a:endParaRPr>
          </a:p>
        </p:txBody>
      </p:sp>
      <p:pic>
        <p:nvPicPr>
          <p:cNvPr id="2" name="Picture 1">
            <a:extLst>
              <a:ext uri="{FF2B5EF4-FFF2-40B4-BE49-F238E27FC236}">
                <a16:creationId xmlns:a16="http://schemas.microsoft.com/office/drawing/2014/main" id="{A3AA26B6-2208-9767-F033-BED88513C44B}"/>
              </a:ext>
            </a:extLst>
          </p:cNvPr>
          <p:cNvPicPr>
            <a:picLocks noChangeAspect="1"/>
          </p:cNvPicPr>
          <p:nvPr/>
        </p:nvPicPr>
        <p:blipFill>
          <a:blip r:embed="rId3"/>
          <a:stretch>
            <a:fillRect/>
          </a:stretch>
        </p:blipFill>
        <p:spPr>
          <a:xfrm>
            <a:off x="9754725" y="469491"/>
            <a:ext cx="1965388" cy="1973006"/>
          </a:xfrm>
          <a:prstGeom prst="rect">
            <a:avLst/>
          </a:prstGeom>
        </p:spPr>
      </p:pic>
      <p:pic>
        <p:nvPicPr>
          <p:cNvPr id="3" name="Picture 2">
            <a:extLst>
              <a:ext uri="{FF2B5EF4-FFF2-40B4-BE49-F238E27FC236}">
                <a16:creationId xmlns:a16="http://schemas.microsoft.com/office/drawing/2014/main" id="{4F09C158-01D9-43EA-6644-EDF27C059746}"/>
              </a:ext>
            </a:extLst>
          </p:cNvPr>
          <p:cNvPicPr>
            <a:picLocks noChangeAspect="1"/>
          </p:cNvPicPr>
          <p:nvPr/>
        </p:nvPicPr>
        <p:blipFill>
          <a:blip r:embed="rId4"/>
          <a:stretch>
            <a:fillRect/>
          </a:stretch>
        </p:blipFill>
        <p:spPr>
          <a:xfrm>
            <a:off x="9743313" y="2442497"/>
            <a:ext cx="1965417" cy="1973006"/>
          </a:xfrm>
          <a:prstGeom prst="rect">
            <a:avLst/>
          </a:prstGeom>
        </p:spPr>
      </p:pic>
      <p:pic>
        <p:nvPicPr>
          <p:cNvPr id="5" name="Picture 4">
            <a:extLst>
              <a:ext uri="{FF2B5EF4-FFF2-40B4-BE49-F238E27FC236}">
                <a16:creationId xmlns:a16="http://schemas.microsoft.com/office/drawing/2014/main" id="{5D69445A-7135-63F0-371D-779DC155E9DD}"/>
              </a:ext>
            </a:extLst>
          </p:cNvPr>
          <p:cNvPicPr>
            <a:picLocks noChangeAspect="1"/>
          </p:cNvPicPr>
          <p:nvPr/>
        </p:nvPicPr>
        <p:blipFill>
          <a:blip r:embed="rId5"/>
          <a:stretch>
            <a:fillRect/>
          </a:stretch>
        </p:blipFill>
        <p:spPr>
          <a:xfrm>
            <a:off x="9747107" y="4415503"/>
            <a:ext cx="1973006" cy="1973006"/>
          </a:xfrm>
          <a:prstGeom prst="rect">
            <a:avLst/>
          </a:prstGeom>
        </p:spPr>
      </p:pic>
      <p:pic>
        <p:nvPicPr>
          <p:cNvPr id="6" name="Picture 5">
            <a:extLst>
              <a:ext uri="{FF2B5EF4-FFF2-40B4-BE49-F238E27FC236}">
                <a16:creationId xmlns:a16="http://schemas.microsoft.com/office/drawing/2014/main" id="{C08887F5-489B-1A1F-5902-76B1BA5D306B}"/>
              </a:ext>
            </a:extLst>
          </p:cNvPr>
          <p:cNvPicPr>
            <a:picLocks noChangeAspect="1"/>
          </p:cNvPicPr>
          <p:nvPr/>
        </p:nvPicPr>
        <p:blipFill>
          <a:blip r:embed="rId6"/>
          <a:stretch>
            <a:fillRect/>
          </a:stretch>
        </p:blipFill>
        <p:spPr>
          <a:xfrm>
            <a:off x="7789309" y="4415503"/>
            <a:ext cx="1965417" cy="1973006"/>
          </a:xfrm>
          <a:prstGeom prst="rect">
            <a:avLst/>
          </a:prstGeom>
        </p:spPr>
      </p:pic>
      <p:pic>
        <p:nvPicPr>
          <p:cNvPr id="13" name="Picture 12">
            <a:extLst>
              <a:ext uri="{FF2B5EF4-FFF2-40B4-BE49-F238E27FC236}">
                <a16:creationId xmlns:a16="http://schemas.microsoft.com/office/drawing/2014/main" id="{E569A3A6-7366-410B-3C53-6A2807FF0AF2}"/>
              </a:ext>
            </a:extLst>
          </p:cNvPr>
          <p:cNvPicPr>
            <a:picLocks noChangeAspect="1"/>
          </p:cNvPicPr>
          <p:nvPr/>
        </p:nvPicPr>
        <p:blipFill>
          <a:blip r:embed="rId7"/>
          <a:stretch>
            <a:fillRect/>
          </a:stretch>
        </p:blipFill>
        <p:spPr>
          <a:xfrm>
            <a:off x="7784453" y="2442497"/>
            <a:ext cx="1973006" cy="1973006"/>
          </a:xfrm>
          <a:prstGeom prst="rect">
            <a:avLst/>
          </a:prstGeom>
        </p:spPr>
      </p:pic>
      <p:pic>
        <p:nvPicPr>
          <p:cNvPr id="15" name="Picture 14">
            <a:extLst>
              <a:ext uri="{FF2B5EF4-FFF2-40B4-BE49-F238E27FC236}">
                <a16:creationId xmlns:a16="http://schemas.microsoft.com/office/drawing/2014/main" id="{FA9C197F-5212-C684-4949-E2DAB628C166}"/>
              </a:ext>
            </a:extLst>
          </p:cNvPr>
          <p:cNvPicPr>
            <a:picLocks noChangeAspect="1"/>
          </p:cNvPicPr>
          <p:nvPr/>
        </p:nvPicPr>
        <p:blipFill>
          <a:blip r:embed="rId8"/>
          <a:stretch>
            <a:fillRect/>
          </a:stretch>
        </p:blipFill>
        <p:spPr>
          <a:xfrm>
            <a:off x="7981432" y="670265"/>
            <a:ext cx="1571458" cy="1571458"/>
          </a:xfrm>
          <a:prstGeom prst="rect">
            <a:avLst/>
          </a:prstGeom>
        </p:spPr>
      </p:pic>
    </p:spTree>
    <p:extLst>
      <p:ext uri="{BB962C8B-B14F-4D97-AF65-F5344CB8AC3E}">
        <p14:creationId xmlns:p14="http://schemas.microsoft.com/office/powerpoint/2010/main" val="28629242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12">
            <a:extLst>
              <a:ext uri="{FF2B5EF4-FFF2-40B4-BE49-F238E27FC236}">
                <a16:creationId xmlns:a16="http://schemas.microsoft.com/office/drawing/2014/main" id="{CD0F6092-51E4-A179-F5DF-1ACDA12A93E5}"/>
              </a:ext>
            </a:extLst>
          </p:cNvPr>
          <p:cNvSpPr>
            <a:spLocks noGrp="1"/>
          </p:cNvSpPr>
          <p:nvPr>
            <p:ph idx="1"/>
          </p:nvPr>
        </p:nvSpPr>
        <p:spPr>
          <a:xfrm>
            <a:off x="747710" y="961579"/>
            <a:ext cx="10517698" cy="4689933"/>
          </a:xfrm>
        </p:spPr>
        <p:txBody>
          <a:bodyPr vert="horz" lIns="73160" tIns="36580" rIns="73160" bIns="36580" rtlCol="0" anchor="t">
            <a:normAutofit/>
          </a:bodyPr>
          <a:lstStyle/>
          <a:p>
            <a:pPr marL="342900" indent="-342900">
              <a:lnSpc>
                <a:spcPts val="2028"/>
              </a:lnSpc>
              <a:buFont typeface="+mj-lt"/>
              <a:buAutoNum type="arabicPeriod"/>
            </a:pPr>
            <a:r>
              <a:rPr lang="en-US" sz="1400" b="1" dirty="0">
                <a:latin typeface="Futura Next DemiBold" panose="020B0602020204020303" pitchFamily="34" charset="77"/>
              </a:rPr>
              <a:t>UX Talks &amp; Tutorials</a:t>
            </a:r>
          </a:p>
          <a:p>
            <a:pPr marL="57166" indent="-342900">
              <a:lnSpc>
                <a:spcPts val="2028"/>
              </a:lnSpc>
            </a:pPr>
            <a:r>
              <a:rPr lang="en-US" sz="1400" u="sng" dirty="0">
                <a:latin typeface="Futura Next Book" panose="020B0502020204020303" pitchFamily="34" charset="77"/>
                <a:hlinkClick r:id="rId3">
                  <a:extLst>
                    <a:ext uri="{A12FA001-AC4F-418D-AE19-62706E023703}">
                      <ahyp:hlinkClr xmlns:ahyp="http://schemas.microsoft.com/office/drawing/2018/hyperlinkcolor" val="tx"/>
                    </a:ext>
                  </a:extLst>
                </a:hlinkClick>
              </a:rPr>
              <a:t>www.youtube.com/watch?v=nYCJTea1AUQ&amp;t=20s</a:t>
            </a:r>
            <a:endParaRPr lang="en-US" sz="1400" u="sng" dirty="0">
              <a:latin typeface="Futura Next Book" panose="020B0502020204020303" pitchFamily="34" charset="77"/>
            </a:endParaRPr>
          </a:p>
          <a:p>
            <a:pPr marL="57166" indent="-342900">
              <a:lnSpc>
                <a:spcPts val="2028"/>
              </a:lnSpc>
            </a:pPr>
            <a:r>
              <a:rPr lang="en-US" sz="1400" u="sng" dirty="0">
                <a:latin typeface="Futura Next Book" panose="020B0502020204020303" pitchFamily="34" charset="77"/>
                <a:hlinkClick r:id="rId4">
                  <a:extLst>
                    <a:ext uri="{A12FA001-AC4F-418D-AE19-62706E023703}">
                      <ahyp:hlinkClr xmlns:ahyp="http://schemas.microsoft.com/office/drawing/2018/hyperlinkcolor" val="tx"/>
                    </a:ext>
                  </a:extLst>
                </a:hlinkClick>
              </a:rPr>
              <a:t>https://www.youtube.com/watch?v=PVvZdC6RIlU</a:t>
            </a:r>
            <a:endParaRPr lang="en-US" sz="1400" u="sng" dirty="0">
              <a:latin typeface="Futura Next Book" panose="020B0502020204020303" pitchFamily="34" charset="77"/>
            </a:endParaRPr>
          </a:p>
          <a:p>
            <a:pPr marL="57166" indent="-342900">
              <a:lnSpc>
                <a:spcPts val="2028"/>
              </a:lnSpc>
            </a:pPr>
            <a:r>
              <a:rPr lang="en-US" sz="1400" u="sng" dirty="0">
                <a:latin typeface="Futura Next Book" panose="020B0502020204020303" pitchFamily="34" charset="77"/>
                <a:hlinkClick r:id="rId5">
                  <a:extLst>
                    <a:ext uri="{A12FA001-AC4F-418D-AE19-62706E023703}">
                      <ahyp:hlinkClr xmlns:ahyp="http://schemas.microsoft.com/office/drawing/2018/hyperlinkcolor" val="tx"/>
                    </a:ext>
                  </a:extLst>
                </a:hlinkClick>
              </a:rPr>
              <a:t>www.youtube.com/watch?v=2U0PfOQNlZg</a:t>
            </a:r>
            <a:endParaRPr lang="en-US" sz="1400" u="sng" dirty="0">
              <a:latin typeface="Futura Next Book" panose="020B0502020204020303" pitchFamily="34" charset="77"/>
            </a:endParaRPr>
          </a:p>
          <a:p>
            <a:pPr marL="57166" indent="-342900">
              <a:lnSpc>
                <a:spcPts val="2028"/>
              </a:lnSpc>
            </a:pPr>
            <a:r>
              <a:rPr lang="en-US" sz="1400" u="sng" dirty="0">
                <a:latin typeface="Futura Next Book" panose="020B0502020204020303" pitchFamily="34" charset="77"/>
                <a:hlinkClick r:id="rId6">
                  <a:extLst>
                    <a:ext uri="{A12FA001-AC4F-418D-AE19-62706E023703}">
                      <ahyp:hlinkClr xmlns:ahyp="http://schemas.microsoft.com/office/drawing/2018/hyperlinkcolor" val="tx"/>
                    </a:ext>
                  </a:extLst>
                </a:hlinkClick>
              </a:rPr>
              <a:t>https://www.youtube.com/watch?v=0qPMd7SuGfQ</a:t>
            </a:r>
            <a:endParaRPr lang="en-US" sz="1400" u="sng" dirty="0">
              <a:latin typeface="Futura Next Book" panose="020B0502020204020303" pitchFamily="34" charset="77"/>
            </a:endParaRPr>
          </a:p>
          <a:p>
            <a:pPr marL="57166" indent="-342900">
              <a:lnSpc>
                <a:spcPts val="2028"/>
              </a:lnSpc>
            </a:pPr>
            <a:endParaRPr lang="en-US" sz="1400" dirty="0">
              <a:latin typeface="Futura Next Book" panose="020B0502020204020303" pitchFamily="34" charset="77"/>
            </a:endParaRPr>
          </a:p>
          <a:p>
            <a:pPr marL="342900" indent="-342900">
              <a:lnSpc>
                <a:spcPts val="2028"/>
              </a:lnSpc>
              <a:buFont typeface="+mj-lt"/>
              <a:buAutoNum type="arabicPeriod"/>
            </a:pPr>
            <a:r>
              <a:rPr lang="en-US" sz="1400" b="1" dirty="0">
                <a:latin typeface="Futura Next DemiBold" panose="020B0602020204020303" pitchFamily="34" charset="77"/>
              </a:rPr>
              <a:t>Study Material/ Courses</a:t>
            </a:r>
          </a:p>
          <a:p>
            <a:pPr>
              <a:lnSpc>
                <a:spcPts val="2028"/>
              </a:lnSpc>
            </a:pPr>
            <a:r>
              <a:rPr lang="en-IN" sz="1400" dirty="0">
                <a:latin typeface="Futura Next Book" panose="020B0502020204020303" pitchFamily="34" charset="77"/>
                <a:hlinkClick r:id="rId7">
                  <a:extLst>
                    <a:ext uri="{A12FA001-AC4F-418D-AE19-62706E023703}">
                      <ahyp:hlinkClr xmlns:ahyp="http://schemas.microsoft.com/office/drawing/2018/hyperlinkcolor" val="tx"/>
                    </a:ext>
                  </a:extLst>
                </a:hlinkClick>
              </a:rPr>
              <a:t>https://www.udemy.com/course/usability-testing</a:t>
            </a:r>
            <a:endParaRPr lang="en-IN" sz="1400" dirty="0">
              <a:latin typeface="Futura Next Book" panose="020B0502020204020303" pitchFamily="34" charset="77"/>
            </a:endParaRPr>
          </a:p>
          <a:p>
            <a:pPr>
              <a:lnSpc>
                <a:spcPts val="2028"/>
              </a:lnSpc>
            </a:pPr>
            <a:r>
              <a:rPr lang="en-IN" sz="1400" dirty="0">
                <a:latin typeface="Futura Next Book" panose="020B0502020204020303" pitchFamily="34" charset="77"/>
                <a:hlinkClick r:id="rId8">
                  <a:extLst>
                    <a:ext uri="{A12FA001-AC4F-418D-AE19-62706E023703}">
                      <ahyp:hlinkClr xmlns:ahyp="http://schemas.microsoft.com/office/drawing/2018/hyperlinkcolor" val="tx"/>
                    </a:ext>
                  </a:extLst>
                </a:hlinkClick>
              </a:rPr>
              <a:t>https://www.coursera.org/learn/evaluating-designs-with-users</a:t>
            </a:r>
            <a:endParaRPr lang="en-IN" sz="1400" dirty="0">
              <a:latin typeface="Futura Next Book" panose="020B0502020204020303" pitchFamily="34" charset="77"/>
            </a:endParaRPr>
          </a:p>
          <a:p>
            <a:pPr>
              <a:lnSpc>
                <a:spcPts val="2028"/>
              </a:lnSpc>
            </a:pPr>
            <a:r>
              <a:rPr lang="en-IN" sz="1400" dirty="0">
                <a:latin typeface="Futura Next Book" panose="020B0502020204020303" pitchFamily="34" charset="77"/>
                <a:hlinkClick r:id="rId9">
                  <a:extLst>
                    <a:ext uri="{A12FA001-AC4F-418D-AE19-62706E023703}">
                      <ahyp:hlinkClr xmlns:ahyp="http://schemas.microsoft.com/office/drawing/2018/hyperlinkcolor" val="tx"/>
                    </a:ext>
                  </a:extLst>
                </a:hlinkClick>
              </a:rPr>
              <a:t>https://www.coursera.org/learn/ui-testing</a:t>
            </a:r>
            <a:endParaRPr lang="en-IN" sz="1400" dirty="0">
              <a:latin typeface="Futura Next Book" panose="020B0502020204020303" pitchFamily="34" charset="77"/>
            </a:endParaRPr>
          </a:p>
          <a:p>
            <a:pPr>
              <a:lnSpc>
                <a:spcPts val="2028"/>
              </a:lnSpc>
            </a:pPr>
            <a:r>
              <a:rPr lang="en-IN" sz="1400" u="sng" dirty="0">
                <a:latin typeface="Futura Next Book" panose="020B0502020204020303" pitchFamily="34" charset="77"/>
              </a:rPr>
              <a:t>https://www.uxdesigninstitute.com/blog/find-users-usability-test/</a:t>
            </a:r>
          </a:p>
          <a:p>
            <a:pPr marL="1257268" lvl="2" indent="-342900">
              <a:lnSpc>
                <a:spcPts val="2028"/>
              </a:lnSpc>
              <a:buFont typeface="+mj-lt"/>
              <a:buAutoNum type="arabicPeriod"/>
            </a:pPr>
            <a:endParaRPr lang="en-IN" sz="1400" dirty="0">
              <a:latin typeface="Futura Next Book" panose="020B0502020204020303" pitchFamily="34" charset="77"/>
            </a:endParaRPr>
          </a:p>
          <a:p>
            <a:pPr marL="514350" lvl="1" indent="-342900">
              <a:lnSpc>
                <a:spcPct val="150000"/>
              </a:lnSpc>
              <a:buFont typeface="+mj-lt"/>
              <a:buAutoNum type="arabicPeriod"/>
            </a:pPr>
            <a:endParaRPr lang="en-IN" sz="1400" dirty="0">
              <a:latin typeface="Futura Next Book" panose="020B0502020204020303" pitchFamily="34" charset="77"/>
            </a:endParaRPr>
          </a:p>
          <a:p>
            <a:pPr marL="342900" indent="-342900">
              <a:lnSpc>
                <a:spcPct val="150000"/>
              </a:lnSpc>
              <a:buFont typeface="+mj-lt"/>
              <a:buAutoNum type="arabicPeriod"/>
            </a:pPr>
            <a:endParaRPr lang="en-US" sz="1400" dirty="0">
              <a:latin typeface="Futura Next Book" panose="020B0502020204020303" pitchFamily="34" charset="77"/>
            </a:endParaRPr>
          </a:p>
        </p:txBody>
      </p:sp>
      <p:sp>
        <p:nvSpPr>
          <p:cNvPr id="2" name="Text Placeholder 3">
            <a:extLst>
              <a:ext uri="{FF2B5EF4-FFF2-40B4-BE49-F238E27FC236}">
                <a16:creationId xmlns:a16="http://schemas.microsoft.com/office/drawing/2014/main" id="{F94D2752-EF70-A1E0-414D-CAFE2FF2A0DA}"/>
              </a:ext>
            </a:extLst>
          </p:cNvPr>
          <p:cNvSpPr>
            <a:spLocks noGrp="1"/>
          </p:cNvSpPr>
          <p:nvPr>
            <p:ph type="body" sz="quarter" idx="13"/>
          </p:nvPr>
        </p:nvSpPr>
        <p:spPr>
          <a:xfrm>
            <a:off x="838198" y="348538"/>
            <a:ext cx="4595253" cy="231183"/>
          </a:xfrm>
        </p:spPr>
        <p:txBody>
          <a:bodyPr/>
          <a:lstStyle/>
          <a:p>
            <a:r>
              <a:rPr lang="en-IN" dirty="0"/>
              <a:t>Resources and Material</a:t>
            </a:r>
          </a:p>
        </p:txBody>
      </p:sp>
    </p:spTree>
    <p:extLst>
      <p:ext uri="{BB962C8B-B14F-4D97-AF65-F5344CB8AC3E}">
        <p14:creationId xmlns:p14="http://schemas.microsoft.com/office/powerpoint/2010/main" val="5449575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B246AE9E-29BA-2966-4408-E8BACCABBE27}"/>
              </a:ext>
            </a:extLst>
          </p:cNvPr>
          <p:cNvSpPr>
            <a:spLocks noGrp="1"/>
          </p:cNvSpPr>
          <p:nvPr>
            <p:ph type="title"/>
          </p:nvPr>
        </p:nvSpPr>
        <p:spPr/>
        <p:txBody>
          <a:bodyPr anchor="ctr"/>
          <a:lstStyle/>
          <a:p>
            <a:r>
              <a:rPr lang="en-US" dirty="0"/>
              <a:t>At the end of this session:</a:t>
            </a:r>
            <a:br>
              <a:rPr lang="en-US" dirty="0"/>
            </a:br>
            <a:endParaRPr lang="en-US" dirty="0"/>
          </a:p>
        </p:txBody>
      </p:sp>
      <p:sp>
        <p:nvSpPr>
          <p:cNvPr id="13" name="Content Placeholder 12">
            <a:extLst>
              <a:ext uri="{FF2B5EF4-FFF2-40B4-BE49-F238E27FC236}">
                <a16:creationId xmlns:a16="http://schemas.microsoft.com/office/drawing/2014/main" id="{CD0F6092-51E4-A179-F5DF-1ACDA12A93E5}"/>
              </a:ext>
            </a:extLst>
          </p:cNvPr>
          <p:cNvSpPr>
            <a:spLocks noGrp="1"/>
          </p:cNvSpPr>
          <p:nvPr>
            <p:ph idx="1"/>
          </p:nvPr>
        </p:nvSpPr>
        <p:spPr/>
        <p:txBody>
          <a:bodyPr anchor="ctr">
            <a:normAutofit/>
          </a:bodyPr>
          <a:lstStyle/>
          <a:p>
            <a:pPr marL="285750" indent="-285750">
              <a:lnSpc>
                <a:spcPct val="120000"/>
              </a:lnSpc>
              <a:spcBef>
                <a:spcPts val="400"/>
              </a:spcBef>
              <a:spcAft>
                <a:spcPts val="400"/>
              </a:spcAft>
              <a:buClr>
                <a:srgbClr val="079FFF"/>
              </a:buClr>
              <a:buFont typeface="Arial" panose="020B0604020202020204" pitchFamily="34" charset="0"/>
              <a:buChar char="•"/>
              <a:defRPr/>
            </a:pPr>
            <a:r>
              <a:rPr lang="en-IN" sz="1800" dirty="0">
                <a:latin typeface="Futura Next Book" panose="020B0502020204020303" pitchFamily="34" charset="77"/>
              </a:rPr>
              <a:t>Know how to identify different approaches to user testing and their appropriate use </a:t>
            </a:r>
          </a:p>
          <a:p>
            <a:pPr marL="285750" lvl="0" indent="-285750">
              <a:lnSpc>
                <a:spcPct val="120000"/>
              </a:lnSpc>
              <a:spcBef>
                <a:spcPts val="400"/>
              </a:spcBef>
              <a:spcAft>
                <a:spcPts val="400"/>
              </a:spcAft>
              <a:buClr>
                <a:srgbClr val="079FFF"/>
              </a:buClr>
              <a:buFont typeface="Arial" panose="020B0604020202020204" pitchFamily="34" charset="0"/>
              <a:buChar char="•"/>
              <a:defRPr/>
            </a:pPr>
            <a:r>
              <a:rPr lang="en-IN" sz="1800" dirty="0">
                <a:latin typeface="Futura Next Book" panose="020B0502020204020303" pitchFamily="34" charset="77"/>
              </a:rPr>
              <a:t>Plan and execute real-life usability tests for your projects</a:t>
            </a:r>
          </a:p>
          <a:p>
            <a:pPr marL="285750" lvl="0" indent="-285750">
              <a:lnSpc>
                <a:spcPct val="120000"/>
              </a:lnSpc>
              <a:spcBef>
                <a:spcPts val="400"/>
              </a:spcBef>
              <a:spcAft>
                <a:spcPts val="400"/>
              </a:spcAft>
              <a:buClr>
                <a:srgbClr val="079FFF"/>
              </a:buClr>
              <a:buFont typeface="Arial" panose="020B0604020202020204" pitchFamily="34" charset="0"/>
              <a:buChar char="•"/>
              <a:defRPr/>
            </a:pPr>
            <a:r>
              <a:rPr lang="en-IN" sz="1800" dirty="0">
                <a:latin typeface="Futura Next Book" panose="020B0502020204020303" pitchFamily="34" charset="77"/>
              </a:rPr>
              <a:t>Analyze and report the findings</a:t>
            </a:r>
          </a:p>
        </p:txBody>
      </p:sp>
      <p:sp>
        <p:nvSpPr>
          <p:cNvPr id="11" name="Text Placeholder 10">
            <a:extLst>
              <a:ext uri="{FF2B5EF4-FFF2-40B4-BE49-F238E27FC236}">
                <a16:creationId xmlns:a16="http://schemas.microsoft.com/office/drawing/2014/main" id="{38AC68A0-E642-E471-AE32-F9FAD82F3377}"/>
              </a:ext>
            </a:extLst>
          </p:cNvPr>
          <p:cNvSpPr>
            <a:spLocks noGrp="1"/>
          </p:cNvSpPr>
          <p:nvPr>
            <p:ph type="body" sz="quarter" idx="13"/>
          </p:nvPr>
        </p:nvSpPr>
        <p:spPr/>
        <p:txBody>
          <a:bodyPr/>
          <a:lstStyle/>
          <a:p>
            <a:r>
              <a:rPr lang="en-US" dirty="0"/>
              <a:t>Course takeaways</a:t>
            </a:r>
          </a:p>
        </p:txBody>
      </p:sp>
    </p:spTree>
    <p:extLst>
      <p:ext uri="{BB962C8B-B14F-4D97-AF65-F5344CB8AC3E}">
        <p14:creationId xmlns:p14="http://schemas.microsoft.com/office/powerpoint/2010/main" val="2225995776"/>
      </p:ext>
    </p:extLst>
  </p:cSld>
  <p:clrMapOvr>
    <a:masterClrMapping/>
  </p:clrMapOvr>
  <p:extLst>
    <p:ext uri="{6950BFC3-D8DA-4A85-94F7-54DA5524770B}">
      <p188:commentRel xmlns:p188="http://schemas.microsoft.com/office/powerpoint/2018/8/main" r:id="rId3"/>
    </p:ext>
  </p:extLs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AC28D76-453F-6230-8733-D9CC8A080F83}"/>
              </a:ext>
            </a:extLst>
          </p:cNvPr>
          <p:cNvSpPr>
            <a:spLocks noGrp="1"/>
          </p:cNvSpPr>
          <p:nvPr>
            <p:ph type="title"/>
          </p:nvPr>
        </p:nvSpPr>
        <p:spPr>
          <a:xfrm>
            <a:off x="838201" y="3833612"/>
            <a:ext cx="4123930" cy="1411050"/>
          </a:xfrm>
        </p:spPr>
        <p:txBody>
          <a:bodyPr>
            <a:noAutofit/>
          </a:bodyPr>
          <a:lstStyle/>
          <a:p>
            <a:r>
              <a:rPr lang="en-US" sz="4321" dirty="0">
                <a:latin typeface="Futura Next Book"/>
              </a:rPr>
              <a:t>Hands-on exercises</a:t>
            </a:r>
            <a:endParaRPr lang="en-US" sz="4321" dirty="0"/>
          </a:p>
        </p:txBody>
      </p:sp>
      <p:sp>
        <p:nvSpPr>
          <p:cNvPr id="14" name="TextBox 13">
            <a:extLst>
              <a:ext uri="{FF2B5EF4-FFF2-40B4-BE49-F238E27FC236}">
                <a16:creationId xmlns:a16="http://schemas.microsoft.com/office/drawing/2014/main" id="{50D78BA0-2590-6B0B-04D0-F4BAF183FB35}"/>
              </a:ext>
            </a:extLst>
          </p:cNvPr>
          <p:cNvSpPr txBox="1"/>
          <p:nvPr/>
        </p:nvSpPr>
        <p:spPr>
          <a:xfrm>
            <a:off x="1463193" y="5162553"/>
            <a:ext cx="0" cy="0"/>
          </a:xfrm>
          <a:prstGeom prst="rect">
            <a:avLst/>
          </a:prstGeom>
        </p:spPr>
        <p:txBody>
          <a:bodyPr vert="horz" wrap="none" lIns="73160" tIns="36580" rIns="73160" bIns="36580" rtlCol="0" anchor="ctr">
            <a:normAutofit fontScale="25000" lnSpcReduction="20000"/>
          </a:bodyPr>
          <a:lstStyle/>
          <a:p>
            <a:pPr algn="l"/>
            <a:endParaRPr lang="en-US" sz="1280" dirty="0">
              <a:latin typeface="Futura Next Book" panose="020B0502020204020303" pitchFamily="34" charset="77"/>
            </a:endParaRPr>
          </a:p>
        </p:txBody>
      </p:sp>
      <p:pic>
        <p:nvPicPr>
          <p:cNvPr id="2" name="Picture 1">
            <a:extLst>
              <a:ext uri="{FF2B5EF4-FFF2-40B4-BE49-F238E27FC236}">
                <a16:creationId xmlns:a16="http://schemas.microsoft.com/office/drawing/2014/main" id="{A1347246-75DB-D01C-D2A1-FCF584957326}"/>
              </a:ext>
            </a:extLst>
          </p:cNvPr>
          <p:cNvPicPr>
            <a:picLocks noChangeAspect="1"/>
          </p:cNvPicPr>
          <p:nvPr/>
        </p:nvPicPr>
        <p:blipFill>
          <a:blip r:embed="rId3"/>
          <a:stretch>
            <a:fillRect/>
          </a:stretch>
        </p:blipFill>
        <p:spPr>
          <a:xfrm>
            <a:off x="9754725" y="469491"/>
            <a:ext cx="1965388" cy="1973006"/>
          </a:xfrm>
          <a:prstGeom prst="rect">
            <a:avLst/>
          </a:prstGeom>
        </p:spPr>
      </p:pic>
      <p:pic>
        <p:nvPicPr>
          <p:cNvPr id="3" name="Picture 2">
            <a:extLst>
              <a:ext uri="{FF2B5EF4-FFF2-40B4-BE49-F238E27FC236}">
                <a16:creationId xmlns:a16="http://schemas.microsoft.com/office/drawing/2014/main" id="{88C6CCA6-5CE6-1465-BC19-545162F72BAE}"/>
              </a:ext>
            </a:extLst>
          </p:cNvPr>
          <p:cNvPicPr>
            <a:picLocks noChangeAspect="1"/>
          </p:cNvPicPr>
          <p:nvPr/>
        </p:nvPicPr>
        <p:blipFill>
          <a:blip r:embed="rId4"/>
          <a:stretch>
            <a:fillRect/>
          </a:stretch>
        </p:blipFill>
        <p:spPr>
          <a:xfrm>
            <a:off x="9743313" y="2442497"/>
            <a:ext cx="1965417" cy="1973006"/>
          </a:xfrm>
          <a:prstGeom prst="rect">
            <a:avLst/>
          </a:prstGeom>
        </p:spPr>
      </p:pic>
      <p:pic>
        <p:nvPicPr>
          <p:cNvPr id="5" name="Picture 4">
            <a:extLst>
              <a:ext uri="{FF2B5EF4-FFF2-40B4-BE49-F238E27FC236}">
                <a16:creationId xmlns:a16="http://schemas.microsoft.com/office/drawing/2014/main" id="{013679DB-B216-1760-6A66-ECDEA23247D0}"/>
              </a:ext>
            </a:extLst>
          </p:cNvPr>
          <p:cNvPicPr>
            <a:picLocks noChangeAspect="1"/>
          </p:cNvPicPr>
          <p:nvPr/>
        </p:nvPicPr>
        <p:blipFill>
          <a:blip r:embed="rId5"/>
          <a:stretch>
            <a:fillRect/>
          </a:stretch>
        </p:blipFill>
        <p:spPr>
          <a:xfrm>
            <a:off x="9747107" y="4415503"/>
            <a:ext cx="1973006" cy="1973006"/>
          </a:xfrm>
          <a:prstGeom prst="rect">
            <a:avLst/>
          </a:prstGeom>
        </p:spPr>
      </p:pic>
      <p:pic>
        <p:nvPicPr>
          <p:cNvPr id="6" name="Picture 5">
            <a:extLst>
              <a:ext uri="{FF2B5EF4-FFF2-40B4-BE49-F238E27FC236}">
                <a16:creationId xmlns:a16="http://schemas.microsoft.com/office/drawing/2014/main" id="{DA54ADF8-5055-3122-9DF0-B319420A4B51}"/>
              </a:ext>
            </a:extLst>
          </p:cNvPr>
          <p:cNvPicPr>
            <a:picLocks noChangeAspect="1"/>
          </p:cNvPicPr>
          <p:nvPr/>
        </p:nvPicPr>
        <p:blipFill>
          <a:blip r:embed="rId6"/>
          <a:stretch>
            <a:fillRect/>
          </a:stretch>
        </p:blipFill>
        <p:spPr>
          <a:xfrm>
            <a:off x="7789309" y="4415503"/>
            <a:ext cx="1965417" cy="1973006"/>
          </a:xfrm>
          <a:prstGeom prst="rect">
            <a:avLst/>
          </a:prstGeom>
        </p:spPr>
      </p:pic>
      <p:pic>
        <p:nvPicPr>
          <p:cNvPr id="13" name="Picture 12">
            <a:extLst>
              <a:ext uri="{FF2B5EF4-FFF2-40B4-BE49-F238E27FC236}">
                <a16:creationId xmlns:a16="http://schemas.microsoft.com/office/drawing/2014/main" id="{23E6F4FD-7CEC-0CA5-AB93-3540154E2321}"/>
              </a:ext>
            </a:extLst>
          </p:cNvPr>
          <p:cNvPicPr>
            <a:picLocks noChangeAspect="1"/>
          </p:cNvPicPr>
          <p:nvPr/>
        </p:nvPicPr>
        <p:blipFill>
          <a:blip r:embed="rId7"/>
          <a:stretch>
            <a:fillRect/>
          </a:stretch>
        </p:blipFill>
        <p:spPr>
          <a:xfrm>
            <a:off x="7784453" y="2442497"/>
            <a:ext cx="1973006" cy="1973006"/>
          </a:xfrm>
          <a:prstGeom prst="rect">
            <a:avLst/>
          </a:prstGeom>
        </p:spPr>
      </p:pic>
      <p:pic>
        <p:nvPicPr>
          <p:cNvPr id="15" name="Picture 14">
            <a:extLst>
              <a:ext uri="{FF2B5EF4-FFF2-40B4-BE49-F238E27FC236}">
                <a16:creationId xmlns:a16="http://schemas.microsoft.com/office/drawing/2014/main" id="{BAA1D05C-FAC1-FCBB-2F87-635C7836A5D0}"/>
              </a:ext>
            </a:extLst>
          </p:cNvPr>
          <p:cNvPicPr>
            <a:picLocks noChangeAspect="1"/>
          </p:cNvPicPr>
          <p:nvPr/>
        </p:nvPicPr>
        <p:blipFill>
          <a:blip r:embed="rId8"/>
          <a:stretch>
            <a:fillRect/>
          </a:stretch>
        </p:blipFill>
        <p:spPr>
          <a:xfrm>
            <a:off x="7981432" y="670265"/>
            <a:ext cx="1571458" cy="1571458"/>
          </a:xfrm>
          <a:prstGeom prst="rect">
            <a:avLst/>
          </a:prstGeom>
        </p:spPr>
      </p:pic>
    </p:spTree>
    <p:extLst>
      <p:ext uri="{BB962C8B-B14F-4D97-AF65-F5344CB8AC3E}">
        <p14:creationId xmlns:p14="http://schemas.microsoft.com/office/powerpoint/2010/main" val="233916654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B246AE9E-29BA-2966-4408-E8BACCABBE27}"/>
              </a:ext>
            </a:extLst>
          </p:cNvPr>
          <p:cNvSpPr>
            <a:spLocks noGrp="1"/>
          </p:cNvSpPr>
          <p:nvPr>
            <p:ph type="title"/>
          </p:nvPr>
        </p:nvSpPr>
        <p:spPr/>
        <p:txBody>
          <a:bodyPr anchor="t"/>
          <a:lstStyle/>
          <a:p>
            <a:r>
              <a:rPr lang="en-US" dirty="0"/>
              <a:t>Exercise:</a:t>
            </a:r>
            <a:br>
              <a:rPr lang="en-US" dirty="0"/>
            </a:br>
            <a:endParaRPr lang="en-US" dirty="0"/>
          </a:p>
        </p:txBody>
      </p:sp>
      <p:sp>
        <p:nvSpPr>
          <p:cNvPr id="13" name="Content Placeholder 12">
            <a:extLst>
              <a:ext uri="{FF2B5EF4-FFF2-40B4-BE49-F238E27FC236}">
                <a16:creationId xmlns:a16="http://schemas.microsoft.com/office/drawing/2014/main" id="{CD0F6092-51E4-A179-F5DF-1ACDA12A93E5}"/>
              </a:ext>
            </a:extLst>
          </p:cNvPr>
          <p:cNvSpPr>
            <a:spLocks noGrp="1"/>
          </p:cNvSpPr>
          <p:nvPr>
            <p:ph idx="1"/>
          </p:nvPr>
        </p:nvSpPr>
        <p:spPr>
          <a:xfrm>
            <a:off x="6241845" y="1398329"/>
            <a:ext cx="5276866" cy="4988823"/>
          </a:xfrm>
        </p:spPr>
        <p:txBody>
          <a:bodyPr anchor="t">
            <a:normAutofit/>
          </a:bodyPr>
          <a:lstStyle/>
          <a:p>
            <a:pPr marL="285750" lvl="0" indent="-285750">
              <a:lnSpc>
                <a:spcPct val="120000"/>
              </a:lnSpc>
              <a:spcBef>
                <a:spcPts val="400"/>
              </a:spcBef>
              <a:spcAft>
                <a:spcPts val="400"/>
              </a:spcAft>
              <a:buClr>
                <a:srgbClr val="079FFF"/>
              </a:buClr>
              <a:defRPr/>
            </a:pPr>
            <a:r>
              <a:rPr lang="en-IN" sz="1400" b="1" dirty="0">
                <a:latin typeface="FUTURANEXT-MEDIUM"/>
              </a:rPr>
              <a:t>Task Details: </a:t>
            </a:r>
            <a:r>
              <a:rPr lang="en-IN" sz="1400" dirty="0">
                <a:latin typeface="Futura Next Book"/>
              </a:rPr>
              <a:t>Book a round trip from Delhi to Mumbai. Depart on a Saturday and return on Tuesday, two months from now, for 2 people. </a:t>
            </a:r>
          </a:p>
          <a:p>
            <a:pPr marL="285750" indent="-285750">
              <a:lnSpc>
                <a:spcPct val="120000"/>
              </a:lnSpc>
              <a:spcBef>
                <a:spcPts val="400"/>
              </a:spcBef>
              <a:spcAft>
                <a:spcPts val="400"/>
              </a:spcAft>
              <a:buClr>
                <a:srgbClr val="079FFF"/>
              </a:buClr>
              <a:defRPr/>
            </a:pPr>
            <a:r>
              <a:rPr lang="en-IN" sz="1400" b="1" dirty="0">
                <a:latin typeface="FUTURANEXT-MEDIUM"/>
              </a:rPr>
              <a:t>Exercise Objective</a:t>
            </a:r>
            <a:r>
              <a:rPr lang="en-IN" sz="1400" b="1" dirty="0">
                <a:latin typeface="Futura Next Book"/>
              </a:rPr>
              <a:t>: </a:t>
            </a:r>
            <a:r>
              <a:rPr lang="en-IN" sz="1400" dirty="0">
                <a:latin typeface="Futura Next Book"/>
              </a:rPr>
              <a:t>Find out the primary pain points users face based upon five elements of usability and prepare a findings report.</a:t>
            </a:r>
          </a:p>
          <a:p>
            <a:pPr marL="285750" lvl="0" indent="-285750">
              <a:lnSpc>
                <a:spcPct val="120000"/>
              </a:lnSpc>
              <a:spcBef>
                <a:spcPts val="400"/>
              </a:spcBef>
              <a:spcAft>
                <a:spcPts val="400"/>
              </a:spcAft>
              <a:buClr>
                <a:srgbClr val="079FFF"/>
              </a:buClr>
              <a:buFont typeface="Arial" panose="020B0604020202020204" pitchFamily="34" charset="0"/>
              <a:buChar char="•"/>
              <a:defRPr/>
            </a:pPr>
            <a:r>
              <a:rPr lang="en-IN" sz="1400" b="1" dirty="0">
                <a:latin typeface="FUTURANEXT-MEDIUM"/>
              </a:rPr>
              <a:t>Session Time</a:t>
            </a:r>
            <a:r>
              <a:rPr lang="en-IN" sz="1400" b="1" dirty="0">
                <a:latin typeface="Futura Next Book"/>
              </a:rPr>
              <a:t>: </a:t>
            </a:r>
            <a:r>
              <a:rPr lang="en-IN" sz="1400" dirty="0">
                <a:latin typeface="Futura Next Book"/>
              </a:rPr>
              <a:t>1 Hour</a:t>
            </a:r>
            <a:endParaRPr lang="en-IN" sz="1400" dirty="0">
              <a:latin typeface="Futura Next Book" panose="020B0502020204020303" pitchFamily="34" charset="77"/>
            </a:endParaRPr>
          </a:p>
          <a:p>
            <a:pPr marL="285750" lvl="0" indent="-285750">
              <a:lnSpc>
                <a:spcPct val="120000"/>
              </a:lnSpc>
              <a:spcBef>
                <a:spcPts val="400"/>
              </a:spcBef>
              <a:spcAft>
                <a:spcPts val="400"/>
              </a:spcAft>
              <a:buClr>
                <a:srgbClr val="079FFF"/>
              </a:buClr>
              <a:buFont typeface="Arial" panose="020B0604020202020204" pitchFamily="34" charset="0"/>
              <a:buChar char="•"/>
              <a:defRPr/>
            </a:pPr>
            <a:r>
              <a:rPr lang="en-IN" sz="1400" b="1" dirty="0">
                <a:latin typeface="FUTURANEXT-MEDIUM"/>
              </a:rPr>
              <a:t>Number of users:</a:t>
            </a:r>
            <a:r>
              <a:rPr lang="en-IN" sz="1400" b="1" dirty="0">
                <a:latin typeface="Futura Next Book"/>
              </a:rPr>
              <a:t> </a:t>
            </a:r>
            <a:r>
              <a:rPr lang="en-IN" sz="1400" dirty="0">
                <a:latin typeface="Futura Next Book"/>
              </a:rPr>
              <a:t>5</a:t>
            </a:r>
          </a:p>
          <a:p>
            <a:pPr marL="285750" indent="-285750">
              <a:lnSpc>
                <a:spcPct val="120000"/>
              </a:lnSpc>
              <a:spcBef>
                <a:spcPts val="400"/>
              </a:spcBef>
              <a:spcAft>
                <a:spcPts val="400"/>
              </a:spcAft>
              <a:buClr>
                <a:srgbClr val="079FFF"/>
              </a:buClr>
              <a:defRPr/>
            </a:pPr>
            <a:r>
              <a:rPr lang="en-IN" sz="1400" b="1" dirty="0">
                <a:latin typeface="FUTURANEXT-MEDIUM"/>
              </a:rPr>
              <a:t>User’s Goal: </a:t>
            </a:r>
            <a:r>
              <a:rPr lang="en-IN" sz="1400" dirty="0">
                <a:latin typeface="Futura Next Book"/>
              </a:rPr>
              <a:t>Explore airline ticket booking on -  </a:t>
            </a:r>
            <a:r>
              <a:rPr lang="en-IN" sz="1400" dirty="0">
                <a:latin typeface="Futura Next Book"/>
                <a:hlinkClick r:id="rId3"/>
              </a:rPr>
              <a:t>www.akasaair.com</a:t>
            </a:r>
            <a:r>
              <a:rPr lang="en-IN" sz="1400" dirty="0">
                <a:latin typeface="Futura Next Book"/>
              </a:rPr>
              <a:t> website and book a ticket.</a:t>
            </a:r>
          </a:p>
          <a:p>
            <a:pPr marL="0" indent="0">
              <a:lnSpc>
                <a:spcPct val="120000"/>
              </a:lnSpc>
              <a:spcBef>
                <a:spcPts val="400"/>
              </a:spcBef>
              <a:spcAft>
                <a:spcPts val="400"/>
              </a:spcAft>
              <a:buClr>
                <a:srgbClr val="079FFF"/>
              </a:buClr>
              <a:buNone/>
              <a:defRPr/>
            </a:pPr>
            <a:br>
              <a:rPr lang="en-IN" sz="1400" dirty="0">
                <a:latin typeface="Futura Next Book" panose="020B0502020204020303" pitchFamily="34" charset="77"/>
              </a:rPr>
            </a:br>
            <a:r>
              <a:rPr lang="en-IN" sz="1400" b="1" dirty="0">
                <a:latin typeface="FUTURA BOOK BT" panose="020B0502020204020303" pitchFamily="34" charset="0"/>
              </a:rPr>
              <a:t>Note: </a:t>
            </a:r>
            <a:r>
              <a:rPr lang="en-IN" sz="1400" dirty="0">
                <a:latin typeface="Futura Next Book"/>
              </a:rPr>
              <a:t>For this task, you can refer to the usability test script provided earlier in the session to you.</a:t>
            </a:r>
          </a:p>
        </p:txBody>
      </p:sp>
      <p:sp>
        <p:nvSpPr>
          <p:cNvPr id="7" name="Text Placeholder 3">
            <a:extLst>
              <a:ext uri="{FF2B5EF4-FFF2-40B4-BE49-F238E27FC236}">
                <a16:creationId xmlns:a16="http://schemas.microsoft.com/office/drawing/2014/main" id="{D156A6D1-9098-E335-1955-B35352D4B01B}"/>
              </a:ext>
            </a:extLst>
          </p:cNvPr>
          <p:cNvSpPr>
            <a:spLocks noGrp="1"/>
          </p:cNvSpPr>
          <p:nvPr>
            <p:ph type="body" sz="quarter" idx="13"/>
          </p:nvPr>
        </p:nvSpPr>
        <p:spPr>
          <a:xfrm>
            <a:off x="838198" y="348538"/>
            <a:ext cx="4595253" cy="231183"/>
          </a:xfrm>
        </p:spPr>
        <p:txBody>
          <a:bodyPr/>
          <a:lstStyle/>
          <a:p>
            <a:pPr lvl="0">
              <a:lnSpc>
                <a:spcPct val="120000"/>
              </a:lnSpc>
              <a:spcBef>
                <a:spcPts val="400"/>
              </a:spcBef>
              <a:spcAft>
                <a:spcPts val="400"/>
              </a:spcAft>
              <a:buClr>
                <a:srgbClr val="079FFF"/>
              </a:buClr>
              <a:defRPr/>
            </a:pPr>
            <a:r>
              <a:rPr lang="en-IN" dirty="0"/>
              <a:t>Exercise</a:t>
            </a:r>
          </a:p>
        </p:txBody>
      </p:sp>
    </p:spTree>
    <p:extLst>
      <p:ext uri="{BB962C8B-B14F-4D97-AF65-F5344CB8AC3E}">
        <p14:creationId xmlns:p14="http://schemas.microsoft.com/office/powerpoint/2010/main" val="95383769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3D1D0F7-4E5A-C7DB-2C42-83E72754A0CE}"/>
              </a:ext>
            </a:extLst>
          </p:cNvPr>
          <p:cNvSpPr>
            <a:spLocks noGrp="1"/>
          </p:cNvSpPr>
          <p:nvPr>
            <p:ph type="sldNum" sz="quarter" idx="4"/>
          </p:nvPr>
        </p:nvSpPr>
        <p:spPr/>
        <p:txBody>
          <a:bodyPr/>
          <a:lstStyle/>
          <a:p>
            <a:fld id="{58B792A5-9BAE-6942-BFE1-9FCDB51EA51E}" type="slidenum">
              <a:rPr lang="en-US" smtClean="0"/>
              <a:pPr/>
              <a:t>32</a:t>
            </a:fld>
            <a:endParaRPr lang="en-US" dirty="0"/>
          </a:p>
        </p:txBody>
      </p:sp>
    </p:spTree>
    <p:extLst>
      <p:ext uri="{BB962C8B-B14F-4D97-AF65-F5344CB8AC3E}">
        <p14:creationId xmlns:p14="http://schemas.microsoft.com/office/powerpoint/2010/main" val="6584833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B246AE9E-29BA-2966-4408-E8BACCABBE27}"/>
              </a:ext>
            </a:extLst>
          </p:cNvPr>
          <p:cNvSpPr>
            <a:spLocks noGrp="1"/>
          </p:cNvSpPr>
          <p:nvPr>
            <p:ph type="title"/>
          </p:nvPr>
        </p:nvSpPr>
        <p:spPr>
          <a:xfrm>
            <a:off x="838199" y="1687285"/>
            <a:ext cx="4751526" cy="1336886"/>
          </a:xfrm>
        </p:spPr>
        <p:txBody>
          <a:bodyPr anchor="ctr">
            <a:normAutofit fontScale="90000"/>
          </a:bodyPr>
          <a:lstStyle/>
          <a:p>
            <a:r>
              <a:rPr lang="en-US" sz="5300" dirty="0"/>
              <a:t>Content:</a:t>
            </a:r>
            <a:br>
              <a:rPr lang="en-US" dirty="0"/>
            </a:br>
            <a:endParaRPr lang="en-US" dirty="0"/>
          </a:p>
        </p:txBody>
      </p:sp>
      <p:sp>
        <p:nvSpPr>
          <p:cNvPr id="13" name="Content Placeholder 12">
            <a:extLst>
              <a:ext uri="{FF2B5EF4-FFF2-40B4-BE49-F238E27FC236}">
                <a16:creationId xmlns:a16="http://schemas.microsoft.com/office/drawing/2014/main" id="{CD0F6092-51E4-A179-F5DF-1ACDA12A93E5}"/>
              </a:ext>
            </a:extLst>
          </p:cNvPr>
          <p:cNvSpPr>
            <a:spLocks noGrp="1"/>
          </p:cNvSpPr>
          <p:nvPr>
            <p:ph idx="1"/>
          </p:nvPr>
        </p:nvSpPr>
        <p:spPr>
          <a:xfrm>
            <a:off x="6230639" y="1364712"/>
            <a:ext cx="5028960" cy="4088868"/>
          </a:xfrm>
        </p:spPr>
        <p:txBody>
          <a:bodyPr anchor="ctr">
            <a:normAutofit/>
          </a:bodyPr>
          <a:lstStyle/>
          <a:p>
            <a:pPr marL="285750" indent="-285750">
              <a:lnSpc>
                <a:spcPct val="120000"/>
              </a:lnSpc>
              <a:spcBef>
                <a:spcPts val="400"/>
              </a:spcBef>
              <a:spcAft>
                <a:spcPts val="400"/>
              </a:spcAft>
              <a:buClr>
                <a:srgbClr val="079FFF"/>
              </a:buClr>
              <a:buFont typeface="Arial" panose="020B0604020202020204" pitchFamily="34" charset="0"/>
              <a:buChar char="•"/>
              <a:defRPr/>
            </a:pPr>
            <a:r>
              <a:rPr lang="en-IN" sz="1800" dirty="0">
                <a:latin typeface="Futura Next Book" panose="020B0502020204020303" pitchFamily="34" charset="77"/>
              </a:rPr>
              <a:t>Story of Zara</a:t>
            </a:r>
          </a:p>
          <a:p>
            <a:pPr marL="285750" lvl="0" indent="-285750">
              <a:lnSpc>
                <a:spcPct val="120000"/>
              </a:lnSpc>
              <a:spcBef>
                <a:spcPts val="400"/>
              </a:spcBef>
              <a:spcAft>
                <a:spcPts val="400"/>
              </a:spcAft>
              <a:buClr>
                <a:srgbClr val="079FFF"/>
              </a:buClr>
              <a:buFont typeface="Arial" panose="020B0604020202020204" pitchFamily="34" charset="0"/>
              <a:buChar char="•"/>
              <a:defRPr/>
            </a:pPr>
            <a:r>
              <a:rPr lang="en-IN" sz="1800" dirty="0">
                <a:latin typeface="Futura Next Book" panose="020B0502020204020303" pitchFamily="34" charset="77"/>
              </a:rPr>
              <a:t>Pillars of Usability Testing</a:t>
            </a:r>
          </a:p>
          <a:p>
            <a:pPr marL="285750" lvl="0" indent="-285750">
              <a:lnSpc>
                <a:spcPct val="120000"/>
              </a:lnSpc>
              <a:spcBef>
                <a:spcPts val="400"/>
              </a:spcBef>
              <a:spcAft>
                <a:spcPts val="400"/>
              </a:spcAft>
              <a:buClr>
                <a:srgbClr val="079FFF"/>
              </a:buClr>
              <a:buFont typeface="Arial" panose="020B0604020202020204" pitchFamily="34" charset="0"/>
              <a:buChar char="•"/>
              <a:defRPr/>
            </a:pPr>
            <a:r>
              <a:rPr lang="en-IN" sz="1800" dirty="0">
                <a:latin typeface="Futura Next Book" panose="020B0502020204020303" pitchFamily="34" charset="77"/>
              </a:rPr>
              <a:t>Understand Usability Testing</a:t>
            </a:r>
          </a:p>
          <a:p>
            <a:pPr marL="285750" lvl="0" indent="-285750">
              <a:lnSpc>
                <a:spcPct val="120000"/>
              </a:lnSpc>
              <a:spcBef>
                <a:spcPts val="400"/>
              </a:spcBef>
              <a:spcAft>
                <a:spcPts val="400"/>
              </a:spcAft>
              <a:buClr>
                <a:srgbClr val="079FFF"/>
              </a:buClr>
              <a:buFont typeface="Arial" panose="020B0604020202020204" pitchFamily="34" charset="0"/>
              <a:buChar char="•"/>
              <a:defRPr/>
            </a:pPr>
            <a:r>
              <a:rPr lang="en-IN" sz="1800" dirty="0">
                <a:latin typeface="Futura Next Book" panose="020B0502020204020303" pitchFamily="34" charset="77"/>
              </a:rPr>
              <a:t>Resources and Material</a:t>
            </a:r>
          </a:p>
          <a:p>
            <a:pPr marL="285750" lvl="0" indent="-285750">
              <a:lnSpc>
                <a:spcPct val="120000"/>
              </a:lnSpc>
              <a:spcBef>
                <a:spcPts val="400"/>
              </a:spcBef>
              <a:spcAft>
                <a:spcPts val="400"/>
              </a:spcAft>
              <a:buClr>
                <a:srgbClr val="079FFF"/>
              </a:buClr>
              <a:buFont typeface="Arial" panose="020B0604020202020204" pitchFamily="34" charset="0"/>
              <a:buChar char="•"/>
              <a:defRPr/>
            </a:pPr>
            <a:r>
              <a:rPr lang="en-IN" sz="1800" dirty="0">
                <a:latin typeface="Futura Next Book" panose="020B0502020204020303" pitchFamily="34" charset="77"/>
              </a:rPr>
              <a:t>Exercise</a:t>
            </a:r>
          </a:p>
          <a:p>
            <a:pPr marL="285750" lvl="0" indent="-285750">
              <a:lnSpc>
                <a:spcPct val="120000"/>
              </a:lnSpc>
              <a:spcBef>
                <a:spcPts val="400"/>
              </a:spcBef>
              <a:spcAft>
                <a:spcPts val="400"/>
              </a:spcAft>
              <a:buClr>
                <a:srgbClr val="079FFF"/>
              </a:buClr>
              <a:buFont typeface="Arial" panose="020B0604020202020204" pitchFamily="34" charset="0"/>
              <a:buChar char="•"/>
              <a:defRPr/>
            </a:pPr>
            <a:endParaRPr lang="en-IN" sz="1800" dirty="0">
              <a:latin typeface="FUTURA BOOK BT" panose="020B0502020204020303" pitchFamily="34" charset="0"/>
            </a:endParaRPr>
          </a:p>
        </p:txBody>
      </p:sp>
      <p:sp>
        <p:nvSpPr>
          <p:cNvPr id="11" name="Text Placeholder 10">
            <a:extLst>
              <a:ext uri="{FF2B5EF4-FFF2-40B4-BE49-F238E27FC236}">
                <a16:creationId xmlns:a16="http://schemas.microsoft.com/office/drawing/2014/main" id="{38AC68A0-E642-E471-AE32-F9FAD82F3377}"/>
              </a:ext>
            </a:extLst>
          </p:cNvPr>
          <p:cNvSpPr>
            <a:spLocks noGrp="1"/>
          </p:cNvSpPr>
          <p:nvPr>
            <p:ph type="body" sz="quarter" idx="13"/>
          </p:nvPr>
        </p:nvSpPr>
        <p:spPr/>
        <p:txBody>
          <a:bodyPr/>
          <a:lstStyle/>
          <a:p>
            <a:r>
              <a:rPr lang="en-US" dirty="0"/>
              <a:t>Course takeaways</a:t>
            </a:r>
          </a:p>
        </p:txBody>
      </p:sp>
    </p:spTree>
    <p:extLst>
      <p:ext uri="{BB962C8B-B14F-4D97-AF65-F5344CB8AC3E}">
        <p14:creationId xmlns:p14="http://schemas.microsoft.com/office/powerpoint/2010/main" val="1111245957"/>
      </p:ext>
    </p:extLst>
  </p:cSld>
  <p:clrMapOvr>
    <a:masterClrMapping/>
  </p:clrMapOvr>
  <p:extLst>
    <p:ext uri="{6950BFC3-D8DA-4A85-94F7-54DA5524770B}">
      <p188:commentRel xmlns:p188="http://schemas.microsoft.com/office/powerpoint/2018/8/main" r:id="rId3"/>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439DF1D-0A77-0547-95B0-843E56D897DD}"/>
              </a:ext>
            </a:extLst>
          </p:cNvPr>
          <p:cNvSpPr/>
          <p:nvPr/>
        </p:nvSpPr>
        <p:spPr>
          <a:xfrm>
            <a:off x="7112000" y="687598"/>
            <a:ext cx="4390839" cy="54827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Futura Next Book"/>
              <a:ea typeface="+mn-ea"/>
              <a:cs typeface="+mn-cs"/>
            </a:endParaRPr>
          </a:p>
        </p:txBody>
      </p:sp>
      <p:sp>
        <p:nvSpPr>
          <p:cNvPr id="3" name="Title 2">
            <a:extLst>
              <a:ext uri="{FF2B5EF4-FFF2-40B4-BE49-F238E27FC236}">
                <a16:creationId xmlns:a16="http://schemas.microsoft.com/office/drawing/2014/main" id="{A510F5B9-8434-3989-29BE-BACD1A81D90C}"/>
              </a:ext>
            </a:extLst>
          </p:cNvPr>
          <p:cNvSpPr>
            <a:spLocks noGrp="1"/>
          </p:cNvSpPr>
          <p:nvPr>
            <p:ph type="title"/>
          </p:nvPr>
        </p:nvSpPr>
        <p:spPr/>
        <p:txBody>
          <a:bodyPr>
            <a:normAutofit/>
          </a:bodyPr>
          <a:lstStyle/>
          <a:p>
            <a:r>
              <a:rPr lang="en-US" dirty="0">
                <a:latin typeface="FUTURA BOOK BT" panose="020B0502020204020303" pitchFamily="34" charset="0"/>
              </a:rPr>
              <a:t>Usability testing helps to…</a:t>
            </a:r>
          </a:p>
        </p:txBody>
      </p:sp>
      <p:sp>
        <p:nvSpPr>
          <p:cNvPr id="12" name="Content Placeholder 11">
            <a:extLst>
              <a:ext uri="{FF2B5EF4-FFF2-40B4-BE49-F238E27FC236}">
                <a16:creationId xmlns:a16="http://schemas.microsoft.com/office/drawing/2014/main" id="{C77DE8E4-86A3-4A68-2085-FCBD46BAFBD9}"/>
              </a:ext>
            </a:extLst>
          </p:cNvPr>
          <p:cNvSpPr>
            <a:spLocks noGrp="1"/>
          </p:cNvSpPr>
          <p:nvPr>
            <p:ph idx="1"/>
          </p:nvPr>
        </p:nvSpPr>
        <p:spPr>
          <a:xfrm>
            <a:off x="838198" y="1738559"/>
            <a:ext cx="5376363" cy="2896193"/>
          </a:xfrm>
        </p:spPr>
        <p:txBody>
          <a:bodyPr vert="horz" lIns="0" tIns="0" rIns="0" bIns="0" rtlCol="0" anchor="t">
            <a:normAutofit/>
          </a:bodyPr>
          <a:lstStyle/>
          <a:p>
            <a:pPr marL="285750" lvl="0" indent="-285750">
              <a:buFont typeface="Arial" panose="020B0604020202020204" pitchFamily="34" charset="0"/>
              <a:buChar char="•"/>
            </a:pPr>
            <a:r>
              <a:rPr lang="en-US" dirty="0"/>
              <a:t>Uncover customers’ needs, challenges and validate the design solutions.</a:t>
            </a:r>
            <a:endParaRPr lang="en-IN" dirty="0"/>
          </a:p>
          <a:p>
            <a:pPr marL="285750" lvl="0" indent="-285750">
              <a:buFont typeface="Arial" panose="020B0604020202020204" pitchFamily="34" charset="0"/>
              <a:buChar char="•"/>
            </a:pPr>
            <a:r>
              <a:rPr lang="en-US" dirty="0"/>
              <a:t>Make faster and more informed decisions based on customer feedback.</a:t>
            </a:r>
            <a:endParaRPr lang="en-IN" dirty="0"/>
          </a:p>
          <a:p>
            <a:pPr marL="285750" lvl="0" indent="-285750">
              <a:buFont typeface="Arial" panose="020B0604020202020204" pitchFamily="34" charset="0"/>
              <a:buChar char="•"/>
            </a:pPr>
            <a:r>
              <a:rPr lang="en-IN" dirty="0"/>
              <a:t>Discover opportunities to improve the product.</a:t>
            </a:r>
          </a:p>
          <a:p>
            <a:pPr>
              <a:lnSpc>
                <a:spcPct val="130000"/>
              </a:lnSpc>
            </a:pPr>
            <a:endParaRPr lang="en-US" dirty="0">
              <a:latin typeface="FUTURA BOOK BT" panose="020B0502020204020303" pitchFamily="34" charset="0"/>
            </a:endParaRPr>
          </a:p>
          <a:p>
            <a:pPr>
              <a:lnSpc>
                <a:spcPct val="130000"/>
              </a:lnSpc>
            </a:pPr>
            <a:endParaRPr lang="en-IN" dirty="0">
              <a:latin typeface="FUTURA BOOK BT" panose="020B0502020204020303" pitchFamily="34" charset="0"/>
            </a:endParaRPr>
          </a:p>
        </p:txBody>
      </p:sp>
      <p:sp>
        <p:nvSpPr>
          <p:cNvPr id="14" name="TextBox 13">
            <a:extLst>
              <a:ext uri="{FF2B5EF4-FFF2-40B4-BE49-F238E27FC236}">
                <a16:creationId xmlns:a16="http://schemas.microsoft.com/office/drawing/2014/main" id="{42FFAD68-6EE4-ABBB-BCAB-6B0200B1FD07}"/>
              </a:ext>
            </a:extLst>
          </p:cNvPr>
          <p:cNvSpPr txBox="1"/>
          <p:nvPr/>
        </p:nvSpPr>
        <p:spPr>
          <a:xfrm>
            <a:off x="4052550" y="3403433"/>
            <a:ext cx="0" cy="0"/>
          </a:xfrm>
          <a:prstGeom prst="rect">
            <a:avLst/>
          </a:prstGeom>
        </p:spPr>
        <p:txBody>
          <a:bodyPr vert="horz" wrap="none" lIns="73160" tIns="36580" rIns="73160" bIns="36580" rtlCol="0" anchor="ctr">
            <a:normAutofit fontScale="25000" lnSpcReduction="20000"/>
          </a:bodyPr>
          <a:lstStyle/>
          <a:p>
            <a:pPr algn="l"/>
            <a:endParaRPr lang="en-US" sz="1280" dirty="0">
              <a:latin typeface="Futura Next Book" panose="020B0502020204020303" pitchFamily="34" charset="77"/>
            </a:endParaRPr>
          </a:p>
        </p:txBody>
      </p:sp>
      <p:sp>
        <p:nvSpPr>
          <p:cNvPr id="4" name="Text Placeholder 3">
            <a:extLst>
              <a:ext uri="{FF2B5EF4-FFF2-40B4-BE49-F238E27FC236}">
                <a16:creationId xmlns:a16="http://schemas.microsoft.com/office/drawing/2014/main" id="{A97C1996-80AA-9D47-9BD0-033F13D22FC5}"/>
              </a:ext>
            </a:extLst>
          </p:cNvPr>
          <p:cNvSpPr>
            <a:spLocks noGrp="1"/>
          </p:cNvSpPr>
          <p:nvPr>
            <p:ph type="body" sz="quarter" idx="13"/>
          </p:nvPr>
        </p:nvSpPr>
        <p:spPr/>
        <p:txBody>
          <a:bodyPr vert="horz" lIns="0" tIns="0" rIns="0" bIns="0" rtlCol="0" anchor="t">
            <a:noAutofit/>
          </a:bodyPr>
          <a:lstStyle/>
          <a:p>
            <a:r>
              <a:rPr lang="en-US" dirty="0">
                <a:latin typeface="Futura Next Book"/>
              </a:rPr>
              <a:t>Usability Testing</a:t>
            </a:r>
            <a:endParaRPr lang="en-US" dirty="0"/>
          </a:p>
        </p:txBody>
      </p:sp>
      <p:sp>
        <p:nvSpPr>
          <p:cNvPr id="5" name="Rectangle 4">
            <a:extLst>
              <a:ext uri="{FF2B5EF4-FFF2-40B4-BE49-F238E27FC236}">
                <a16:creationId xmlns:a16="http://schemas.microsoft.com/office/drawing/2014/main" id="{52BD63EA-18EB-EEF2-2E89-62CF048BC3B0}"/>
              </a:ext>
            </a:extLst>
          </p:cNvPr>
          <p:cNvSpPr/>
          <p:nvPr/>
        </p:nvSpPr>
        <p:spPr>
          <a:xfrm>
            <a:off x="6439800" y="687598"/>
            <a:ext cx="5063039" cy="54827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Futura Next Book"/>
              <a:ea typeface="+mn-ea"/>
              <a:cs typeface="+mn-cs"/>
            </a:endParaRPr>
          </a:p>
        </p:txBody>
      </p:sp>
      <p:sp>
        <p:nvSpPr>
          <p:cNvPr id="2" name="Content Placeholder 11">
            <a:extLst>
              <a:ext uri="{FF2B5EF4-FFF2-40B4-BE49-F238E27FC236}">
                <a16:creationId xmlns:a16="http://schemas.microsoft.com/office/drawing/2014/main" id="{711E90DE-2B68-5F60-BC38-7488C6DA09E6}"/>
              </a:ext>
            </a:extLst>
          </p:cNvPr>
          <p:cNvSpPr txBox="1">
            <a:spLocks/>
          </p:cNvSpPr>
          <p:nvPr/>
        </p:nvSpPr>
        <p:spPr>
          <a:xfrm>
            <a:off x="838197" y="4634752"/>
            <a:ext cx="6393875" cy="1051265"/>
          </a:xfrm>
          <a:prstGeom prst="rect">
            <a:avLst/>
          </a:prstGeom>
        </p:spPr>
        <p:txBody>
          <a:bodyPr vert="horz" lIns="0" tIns="0" rIns="0" bIns="0" rtlCol="0" anchor="t">
            <a:noAutofit/>
          </a:bodyPr>
          <a:lstStyle>
            <a:lvl1pPr marL="0" indent="0" algn="l" defTabSz="914400" rtl="0" eaLnBrk="1" latinLnBrk="0" hangingPunct="1">
              <a:lnSpc>
                <a:spcPts val="2200"/>
              </a:lnSpc>
              <a:spcBef>
                <a:spcPts val="0"/>
              </a:spcBef>
              <a:buFontTx/>
              <a:buNone/>
              <a:defRPr sz="1440" b="0" i="0" kern="1200">
                <a:solidFill>
                  <a:schemeClr val="tx1"/>
                </a:solidFill>
                <a:latin typeface="Futura Next Book" panose="020B0502020204020303" pitchFamily="34" charset="77"/>
                <a:ea typeface="+mn-ea"/>
                <a:cs typeface="+mn-cs"/>
              </a:defRPr>
            </a:lvl1pPr>
            <a:lvl2pPr marL="171450" indent="-165100" algn="l" defTabSz="914400" rtl="0" eaLnBrk="1" latinLnBrk="0" hangingPunct="1">
              <a:lnSpc>
                <a:spcPts val="2200"/>
              </a:lnSpc>
              <a:spcBef>
                <a:spcPts val="0"/>
              </a:spcBef>
              <a:buFont typeface="Arial" panose="020B0604020202020204" pitchFamily="34" charset="0"/>
              <a:buChar char="•"/>
              <a:tabLst/>
              <a:defRPr sz="1280" b="0" i="0" kern="1200">
                <a:solidFill>
                  <a:schemeClr val="tx1"/>
                </a:solidFill>
                <a:latin typeface="Futura Next Book" panose="020B0502020204020303" pitchFamily="34" charset="77"/>
                <a:ea typeface="+mn-ea"/>
                <a:cs typeface="+mn-cs"/>
              </a:defRPr>
            </a:lvl2pPr>
            <a:lvl3pPr marL="342900" indent="-171450" algn="l" defTabSz="914400" rtl="0" eaLnBrk="1" latinLnBrk="0" hangingPunct="1">
              <a:lnSpc>
                <a:spcPts val="2200"/>
              </a:lnSpc>
              <a:spcBef>
                <a:spcPts val="0"/>
              </a:spcBef>
              <a:buFont typeface="Arial" panose="020B0604020202020204" pitchFamily="34" charset="0"/>
              <a:buChar char="•"/>
              <a:tabLst/>
              <a:defRPr sz="1120" b="0" i="0" kern="1200">
                <a:solidFill>
                  <a:schemeClr val="tx1"/>
                </a:solidFill>
                <a:latin typeface="Futura Next Book" panose="020B0502020204020303" pitchFamily="34" charset="77"/>
                <a:ea typeface="+mn-ea"/>
                <a:cs typeface="+mn-cs"/>
              </a:defRPr>
            </a:lvl3pPr>
            <a:lvl4pPr marL="514350" indent="-171450" algn="l" defTabSz="914400" rtl="0" eaLnBrk="1" latinLnBrk="0" hangingPunct="1">
              <a:lnSpc>
                <a:spcPts val="2200"/>
              </a:lnSpc>
              <a:spcBef>
                <a:spcPts val="0"/>
              </a:spcBef>
              <a:buFont typeface="Arial" panose="020B0604020202020204" pitchFamily="34" charset="0"/>
              <a:buChar char="•"/>
              <a:tabLst/>
              <a:defRPr sz="960" b="0" i="0" kern="1200">
                <a:solidFill>
                  <a:schemeClr val="tx1"/>
                </a:solidFill>
                <a:latin typeface="Futura Next Book" panose="020B0502020204020303" pitchFamily="34" charset="77"/>
                <a:ea typeface="+mn-ea"/>
                <a:cs typeface="+mn-cs"/>
              </a:defRPr>
            </a:lvl4pPr>
            <a:lvl5pPr marL="685800" indent="-171450" algn="l" defTabSz="914400" rtl="0" eaLnBrk="1" latinLnBrk="0" hangingPunct="1">
              <a:lnSpc>
                <a:spcPts val="2200"/>
              </a:lnSpc>
              <a:spcBef>
                <a:spcPts val="0"/>
              </a:spcBef>
              <a:buFont typeface="Arial" panose="020B0604020202020204" pitchFamily="34" charset="0"/>
              <a:buChar char="•"/>
              <a:tabLst/>
              <a:defRPr sz="960" b="0" i="0" kern="1200">
                <a:solidFill>
                  <a:schemeClr val="tx1"/>
                </a:solidFill>
                <a:latin typeface="Futura Next Book" panose="020B0502020204020303"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pPr>
            <a:r>
              <a:rPr lang="en-US" sz="2880" dirty="0">
                <a:latin typeface="+mn-lt"/>
              </a:rPr>
              <a:t>Let’s check out an example to understand usability testing better!</a:t>
            </a:r>
            <a:endParaRPr lang="en-IN" sz="2880" dirty="0">
              <a:latin typeface="+mn-lt"/>
            </a:endParaRPr>
          </a:p>
        </p:txBody>
      </p:sp>
      <p:pic>
        <p:nvPicPr>
          <p:cNvPr id="9" name="Picture 2" descr="Remote Usability Testing - Best Practices - Usability Geek">
            <a:extLst>
              <a:ext uri="{FF2B5EF4-FFF2-40B4-BE49-F238E27FC236}">
                <a16:creationId xmlns:a16="http://schemas.microsoft.com/office/drawing/2014/main" id="{E7556A8D-1ADA-FF82-36C7-E3EA88D15BE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351" r="5351"/>
          <a:stretch/>
        </p:blipFill>
        <p:spPr bwMode="auto">
          <a:xfrm>
            <a:off x="7111999" y="2055497"/>
            <a:ext cx="4390839" cy="27469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07603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12">
            <a:extLst>
              <a:ext uri="{FF2B5EF4-FFF2-40B4-BE49-F238E27FC236}">
                <a16:creationId xmlns:a16="http://schemas.microsoft.com/office/drawing/2014/main" id="{CD0F6092-51E4-A179-F5DF-1ACDA12A93E5}"/>
              </a:ext>
            </a:extLst>
          </p:cNvPr>
          <p:cNvSpPr>
            <a:spLocks noGrp="1"/>
          </p:cNvSpPr>
          <p:nvPr>
            <p:ph idx="1"/>
          </p:nvPr>
        </p:nvSpPr>
        <p:spPr>
          <a:xfrm>
            <a:off x="838197" y="2625817"/>
            <a:ext cx="6493935" cy="2299584"/>
          </a:xfrm>
        </p:spPr>
        <p:txBody>
          <a:bodyPr anchor="t">
            <a:noAutofit/>
          </a:bodyPr>
          <a:lstStyle/>
          <a:p>
            <a:pPr>
              <a:lnSpc>
                <a:spcPct val="130000"/>
              </a:lnSpc>
              <a:buClr>
                <a:srgbClr val="079FFF"/>
              </a:buClr>
              <a:defRPr/>
            </a:pPr>
            <a:r>
              <a:rPr lang="en-IN" sz="1800" dirty="0">
                <a:solidFill>
                  <a:schemeClr val="tx1">
                    <a:lumMod val="95000"/>
                    <a:lumOff val="5000"/>
                  </a:schemeClr>
                </a:solidFill>
                <a:latin typeface="Futura Next Book" panose="020B0502020204020303" pitchFamily="34" charset="77"/>
              </a:rPr>
              <a:t>Zara specializes in fast fashion, and its products include clothing, accessories, shoes, swimwear, beauty and perfumes. Zara is one of the favorite clothing brands, but </a:t>
            </a:r>
            <a:r>
              <a:rPr lang="en-IN" sz="1800" dirty="0">
                <a:solidFill>
                  <a:schemeClr val="accent2"/>
                </a:solidFill>
                <a:latin typeface="Futura Next Book" panose="020B0502020204020303" pitchFamily="34" charset="77"/>
              </a:rPr>
              <a:t>users have often </a:t>
            </a:r>
            <a:r>
              <a:rPr lang="en-IN" sz="1800" dirty="0">
                <a:solidFill>
                  <a:srgbClr val="079FFF"/>
                </a:solidFill>
                <a:latin typeface="Futura Next Book" panose="020B0502020204020303" pitchFamily="34" charset="77"/>
              </a:rPr>
              <a:t>struggled</a:t>
            </a:r>
            <a:r>
              <a:rPr lang="en-IN" sz="1800" dirty="0">
                <a:solidFill>
                  <a:schemeClr val="accent2"/>
                </a:solidFill>
                <a:latin typeface="Futura Next Book" panose="020B0502020204020303" pitchFamily="34" charset="77"/>
              </a:rPr>
              <a:t> with its app. This resulted in dropout rate shooting up by 50% and </a:t>
            </a:r>
            <a:r>
              <a:rPr lang="en-IN" sz="1800" dirty="0">
                <a:solidFill>
                  <a:schemeClr val="tx1">
                    <a:lumMod val="95000"/>
                    <a:lumOff val="5000"/>
                  </a:schemeClr>
                </a:solidFill>
                <a:latin typeface="Futura Next Book" panose="020B0502020204020303" pitchFamily="34" charset="77"/>
              </a:rPr>
              <a:t>impacting the sales conversion ratio.</a:t>
            </a:r>
          </a:p>
          <a:p>
            <a:pPr>
              <a:lnSpc>
                <a:spcPct val="130000"/>
              </a:lnSpc>
              <a:buClr>
                <a:srgbClr val="079FFF"/>
              </a:buClr>
              <a:defRPr/>
            </a:pPr>
            <a:endParaRPr lang="en-IN" sz="1800" dirty="0">
              <a:solidFill>
                <a:schemeClr val="tx1">
                  <a:lumMod val="95000"/>
                  <a:lumOff val="5000"/>
                </a:schemeClr>
              </a:solidFill>
              <a:latin typeface="Futura Next Book" panose="020B0502020204020303" pitchFamily="34" charset="77"/>
            </a:endParaRPr>
          </a:p>
        </p:txBody>
      </p:sp>
      <p:sp>
        <p:nvSpPr>
          <p:cNvPr id="11" name="Text Placeholder 10">
            <a:extLst>
              <a:ext uri="{FF2B5EF4-FFF2-40B4-BE49-F238E27FC236}">
                <a16:creationId xmlns:a16="http://schemas.microsoft.com/office/drawing/2014/main" id="{38AC68A0-E642-E471-AE32-F9FAD82F3377}"/>
              </a:ext>
            </a:extLst>
          </p:cNvPr>
          <p:cNvSpPr>
            <a:spLocks noGrp="1"/>
          </p:cNvSpPr>
          <p:nvPr>
            <p:ph type="body" sz="quarter" idx="13"/>
          </p:nvPr>
        </p:nvSpPr>
        <p:spPr/>
        <p:txBody>
          <a:bodyPr/>
          <a:lstStyle/>
          <a:p>
            <a:r>
              <a:rPr lang="en-US" dirty="0">
                <a:latin typeface="Futura Next Book"/>
              </a:rPr>
              <a:t>Story of Zara</a:t>
            </a:r>
            <a:endParaRPr lang="en-US" dirty="0"/>
          </a:p>
        </p:txBody>
      </p:sp>
      <p:sp>
        <p:nvSpPr>
          <p:cNvPr id="6" name="Title 11">
            <a:extLst>
              <a:ext uri="{FF2B5EF4-FFF2-40B4-BE49-F238E27FC236}">
                <a16:creationId xmlns:a16="http://schemas.microsoft.com/office/drawing/2014/main" id="{DD654DC1-A854-34D9-E98D-928E807E4AD1}"/>
              </a:ext>
            </a:extLst>
          </p:cNvPr>
          <p:cNvSpPr>
            <a:spLocks noGrp="1"/>
          </p:cNvSpPr>
          <p:nvPr>
            <p:ph type="title"/>
          </p:nvPr>
        </p:nvSpPr>
        <p:spPr>
          <a:xfrm>
            <a:off x="838198" y="931114"/>
            <a:ext cx="8164287" cy="1001486"/>
          </a:xfrm>
        </p:spPr>
        <p:txBody>
          <a:bodyPr anchor="ctr">
            <a:normAutofit/>
          </a:bodyPr>
          <a:lstStyle/>
          <a:p>
            <a:r>
              <a:rPr lang="en-US" sz="2880" dirty="0">
                <a:latin typeface="Futura Next Book"/>
              </a:rPr>
              <a:t>The story of </a:t>
            </a:r>
            <a:br>
              <a:rPr lang="en-US" sz="2800" dirty="0"/>
            </a:br>
            <a:endParaRPr lang="en-US" sz="2800" dirty="0"/>
          </a:p>
        </p:txBody>
      </p:sp>
      <p:pic>
        <p:nvPicPr>
          <p:cNvPr id="3" name="Picture 2">
            <a:extLst>
              <a:ext uri="{FF2B5EF4-FFF2-40B4-BE49-F238E27FC236}">
                <a16:creationId xmlns:a16="http://schemas.microsoft.com/office/drawing/2014/main" id="{90E3A903-CB43-A465-F622-E11A63433ECC}"/>
              </a:ext>
            </a:extLst>
          </p:cNvPr>
          <p:cNvPicPr>
            <a:picLocks noChangeAspect="1"/>
          </p:cNvPicPr>
          <p:nvPr/>
        </p:nvPicPr>
        <p:blipFill>
          <a:blip r:embed="rId4"/>
          <a:stretch>
            <a:fillRect/>
          </a:stretch>
        </p:blipFill>
        <p:spPr>
          <a:xfrm>
            <a:off x="2955127" y="1013171"/>
            <a:ext cx="788893" cy="333197"/>
          </a:xfrm>
          <a:prstGeom prst="rect">
            <a:avLst/>
          </a:prstGeom>
        </p:spPr>
      </p:pic>
      <p:sp>
        <p:nvSpPr>
          <p:cNvPr id="2" name="Oval 1">
            <a:extLst>
              <a:ext uri="{FF2B5EF4-FFF2-40B4-BE49-F238E27FC236}">
                <a16:creationId xmlns:a16="http://schemas.microsoft.com/office/drawing/2014/main" id="{3AEE193C-BBE4-1734-0D94-36DA82F09680}"/>
              </a:ext>
            </a:extLst>
          </p:cNvPr>
          <p:cNvSpPr/>
          <p:nvPr/>
        </p:nvSpPr>
        <p:spPr>
          <a:xfrm>
            <a:off x="8332231" y="2612241"/>
            <a:ext cx="2421030" cy="2404334"/>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50%</a:t>
            </a:r>
          </a:p>
        </p:txBody>
      </p:sp>
      <p:sp>
        <p:nvSpPr>
          <p:cNvPr id="4" name="TextBox 3">
            <a:extLst>
              <a:ext uri="{FF2B5EF4-FFF2-40B4-BE49-F238E27FC236}">
                <a16:creationId xmlns:a16="http://schemas.microsoft.com/office/drawing/2014/main" id="{D167BF70-1E4F-A438-62F7-00EC76DD7878}"/>
              </a:ext>
            </a:extLst>
          </p:cNvPr>
          <p:cNvSpPr txBox="1"/>
          <p:nvPr/>
        </p:nvSpPr>
        <p:spPr>
          <a:xfrm>
            <a:off x="8266099" y="2087754"/>
            <a:ext cx="2553293" cy="369332"/>
          </a:xfrm>
          <a:prstGeom prst="rect">
            <a:avLst/>
          </a:prstGeom>
          <a:noFill/>
        </p:spPr>
        <p:txBody>
          <a:bodyPr wrap="square" rtlCol="0">
            <a:spAutoFit/>
          </a:bodyPr>
          <a:lstStyle/>
          <a:p>
            <a:pPr algn="ctr"/>
            <a:r>
              <a:rPr lang="en-US" dirty="0"/>
              <a:t>Drop-out increase</a:t>
            </a:r>
          </a:p>
        </p:txBody>
      </p:sp>
      <p:cxnSp>
        <p:nvCxnSpPr>
          <p:cNvPr id="5" name="Straight Arrow Connector 4">
            <a:extLst>
              <a:ext uri="{FF2B5EF4-FFF2-40B4-BE49-F238E27FC236}">
                <a16:creationId xmlns:a16="http://schemas.microsoft.com/office/drawing/2014/main" id="{8380D111-A7DB-3AD4-6B00-A3ADC4E00FD4}"/>
              </a:ext>
            </a:extLst>
          </p:cNvPr>
          <p:cNvCxnSpPr>
            <a:cxnSpLocks/>
          </p:cNvCxnSpPr>
          <p:nvPr/>
        </p:nvCxnSpPr>
        <p:spPr>
          <a:xfrm flipV="1">
            <a:off x="10031246" y="3660658"/>
            <a:ext cx="0" cy="299288"/>
          </a:xfrm>
          <a:prstGeom prst="straightConnector1">
            <a:avLst/>
          </a:prstGeom>
          <a:ln w="1905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464395"/>
      </p:ext>
    </p:extLst>
  </p:cSld>
  <p:clrMapOvr>
    <a:masterClrMapping/>
  </p:clrMapOvr>
  <p:extLst>
    <p:ext uri="{6950BFC3-D8DA-4A85-94F7-54DA5524770B}">
      <p188:commentRel xmlns:p188="http://schemas.microsoft.com/office/powerpoint/2018/8/main" r:id="rId3"/>
    </p:ext>
  </p:extLs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12">
            <a:extLst>
              <a:ext uri="{FF2B5EF4-FFF2-40B4-BE49-F238E27FC236}">
                <a16:creationId xmlns:a16="http://schemas.microsoft.com/office/drawing/2014/main" id="{CD0F6092-51E4-A179-F5DF-1ACDA12A93E5}"/>
              </a:ext>
            </a:extLst>
          </p:cNvPr>
          <p:cNvSpPr>
            <a:spLocks noGrp="1"/>
          </p:cNvSpPr>
          <p:nvPr>
            <p:ph idx="1"/>
          </p:nvPr>
        </p:nvSpPr>
        <p:spPr>
          <a:xfrm>
            <a:off x="838198" y="2388778"/>
            <a:ext cx="10356274" cy="2373086"/>
          </a:xfrm>
        </p:spPr>
        <p:txBody>
          <a:bodyPr anchor="t">
            <a:normAutofit/>
          </a:bodyPr>
          <a:lstStyle/>
          <a:p>
            <a:pPr marL="285750" indent="-285750">
              <a:lnSpc>
                <a:spcPct val="120000"/>
              </a:lnSpc>
              <a:buClr>
                <a:schemeClr val="tx1"/>
              </a:buClr>
              <a:buFont typeface="Arial" panose="020B0604020202020204" pitchFamily="34" charset="0"/>
              <a:buChar char="•"/>
              <a:defRPr/>
            </a:pPr>
            <a:r>
              <a:rPr lang="en-IN" sz="1800" dirty="0">
                <a:latin typeface="Futura Next Book" panose="020B0502020204020303" pitchFamily="34" charset="77"/>
              </a:rPr>
              <a:t>Relooked at their checkout process and identified the pain points through interviews and guerrilla testing.</a:t>
            </a:r>
          </a:p>
          <a:p>
            <a:pPr marL="285750" indent="-285750">
              <a:lnSpc>
                <a:spcPct val="120000"/>
              </a:lnSpc>
              <a:buClr>
                <a:schemeClr val="tx1"/>
              </a:buClr>
              <a:buFont typeface="Arial" panose="020B0604020202020204" pitchFamily="34" charset="0"/>
              <a:buChar char="•"/>
              <a:defRPr/>
            </a:pPr>
            <a:endParaRPr lang="en-IN" sz="1800" dirty="0">
              <a:latin typeface="Futura Next Book" panose="020B0502020204020303" pitchFamily="34" charset="77"/>
            </a:endParaRPr>
          </a:p>
          <a:p>
            <a:pPr marL="285750" indent="-285750">
              <a:lnSpc>
                <a:spcPct val="120000"/>
              </a:lnSpc>
              <a:buClr>
                <a:schemeClr val="tx1"/>
              </a:buClr>
              <a:buFont typeface="Arial" panose="020B0604020202020204" pitchFamily="34" charset="0"/>
              <a:buChar char="•"/>
              <a:defRPr/>
            </a:pPr>
            <a:r>
              <a:rPr lang="en-IN" sz="1800" dirty="0">
                <a:latin typeface="Futura Next Book" panose="020B0502020204020303" pitchFamily="34" charset="77"/>
              </a:rPr>
              <a:t>Analyzed why users were dropping out of the purchase funnel.</a:t>
            </a:r>
            <a:br>
              <a:rPr lang="en-IN" sz="1800" dirty="0">
                <a:latin typeface="Futura Next Book" panose="020B0502020204020303" pitchFamily="34" charset="77"/>
              </a:rPr>
            </a:br>
            <a:endParaRPr lang="en-IN" sz="1800" dirty="0">
              <a:latin typeface="Futura Next Book" panose="020B0502020204020303" pitchFamily="34" charset="77"/>
            </a:endParaRPr>
          </a:p>
          <a:p>
            <a:pPr marL="285750" indent="-285750">
              <a:lnSpc>
                <a:spcPct val="120000"/>
              </a:lnSpc>
              <a:buClr>
                <a:schemeClr val="tx1"/>
              </a:buClr>
              <a:buFont typeface="Arial" panose="020B0604020202020204" pitchFamily="34" charset="0"/>
              <a:buChar char="•"/>
              <a:defRPr/>
            </a:pPr>
            <a:r>
              <a:rPr lang="en-IN" sz="1800" dirty="0">
                <a:latin typeface="Futura Next Book" panose="020B0502020204020303" pitchFamily="34" charset="77"/>
              </a:rPr>
              <a:t>Created affinity &amp; prioritization mapping to organize pain points into categories.</a:t>
            </a:r>
          </a:p>
        </p:txBody>
      </p:sp>
      <p:sp>
        <p:nvSpPr>
          <p:cNvPr id="11" name="Text Placeholder 10">
            <a:extLst>
              <a:ext uri="{FF2B5EF4-FFF2-40B4-BE49-F238E27FC236}">
                <a16:creationId xmlns:a16="http://schemas.microsoft.com/office/drawing/2014/main" id="{38AC68A0-E642-E471-AE32-F9FAD82F3377}"/>
              </a:ext>
            </a:extLst>
          </p:cNvPr>
          <p:cNvSpPr>
            <a:spLocks noGrp="1"/>
          </p:cNvSpPr>
          <p:nvPr>
            <p:ph type="body" sz="quarter" idx="13"/>
          </p:nvPr>
        </p:nvSpPr>
        <p:spPr/>
        <p:txBody>
          <a:bodyPr/>
          <a:lstStyle/>
          <a:p>
            <a:r>
              <a:rPr lang="en-US" dirty="0">
                <a:latin typeface="Futura Next Book"/>
              </a:rPr>
              <a:t>Story of Zara</a:t>
            </a:r>
            <a:endParaRPr lang="en-US" dirty="0"/>
          </a:p>
        </p:txBody>
      </p:sp>
      <p:sp>
        <p:nvSpPr>
          <p:cNvPr id="5" name="Title 11">
            <a:extLst>
              <a:ext uri="{FF2B5EF4-FFF2-40B4-BE49-F238E27FC236}">
                <a16:creationId xmlns:a16="http://schemas.microsoft.com/office/drawing/2014/main" id="{0FFFFA43-25A0-537A-53B0-124D0C8686CF}"/>
              </a:ext>
            </a:extLst>
          </p:cNvPr>
          <p:cNvSpPr txBox="1">
            <a:spLocks/>
          </p:cNvSpPr>
          <p:nvPr/>
        </p:nvSpPr>
        <p:spPr>
          <a:xfrm>
            <a:off x="838198" y="898467"/>
            <a:ext cx="8164287" cy="1001486"/>
          </a:xfrm>
          <a:prstGeom prst="rect">
            <a:avLst/>
          </a:prstGeom>
        </p:spPr>
        <p:txBody>
          <a:bodyPr vert="horz" lIns="0" tIns="0" rIns="0" bIns="0" rtlCol="0" anchor="ctr">
            <a:normAutofit/>
          </a:bodyPr>
          <a:lstStyle>
            <a:lvl1pPr algn="l" defTabSz="914400" rtl="0" eaLnBrk="1" latinLnBrk="0" hangingPunct="1">
              <a:lnSpc>
                <a:spcPct val="110000"/>
              </a:lnSpc>
              <a:spcBef>
                <a:spcPct val="0"/>
              </a:spcBef>
              <a:buNone/>
              <a:defRPr sz="4801" b="0" i="0" u="sng" kern="1200">
                <a:solidFill>
                  <a:schemeClr val="tx1"/>
                </a:solidFill>
                <a:latin typeface="Futura Next Book" panose="020B0502020204020303" pitchFamily="34" charset="77"/>
                <a:ea typeface="+mj-ea"/>
                <a:cs typeface="+mj-cs"/>
              </a:defRPr>
            </a:lvl1pPr>
          </a:lstStyle>
          <a:p>
            <a:r>
              <a:rPr lang="en-US" sz="2880" dirty="0">
                <a:latin typeface="Futura Next Book"/>
              </a:rPr>
              <a:t>How did they approach this problem?</a:t>
            </a:r>
            <a:endParaRPr lang="en-US" sz="2800" dirty="0"/>
          </a:p>
        </p:txBody>
      </p:sp>
    </p:spTree>
    <p:extLst>
      <p:ext uri="{BB962C8B-B14F-4D97-AF65-F5344CB8AC3E}">
        <p14:creationId xmlns:p14="http://schemas.microsoft.com/office/powerpoint/2010/main" val="38355241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12">
            <a:extLst>
              <a:ext uri="{FF2B5EF4-FFF2-40B4-BE49-F238E27FC236}">
                <a16:creationId xmlns:a16="http://schemas.microsoft.com/office/drawing/2014/main" id="{CD0F6092-51E4-A179-F5DF-1ACDA12A93E5}"/>
              </a:ext>
            </a:extLst>
          </p:cNvPr>
          <p:cNvSpPr>
            <a:spLocks noGrp="1"/>
          </p:cNvSpPr>
          <p:nvPr>
            <p:ph idx="1"/>
          </p:nvPr>
        </p:nvSpPr>
        <p:spPr>
          <a:xfrm>
            <a:off x="838198" y="2621964"/>
            <a:ext cx="5884335" cy="2394956"/>
          </a:xfrm>
        </p:spPr>
        <p:txBody>
          <a:bodyPr anchor="t">
            <a:normAutofit/>
          </a:bodyPr>
          <a:lstStyle/>
          <a:p>
            <a:pPr marL="285750" indent="-285750">
              <a:lnSpc>
                <a:spcPct val="120000"/>
              </a:lnSpc>
              <a:buFont typeface="Arial" panose="020B0604020202020204" pitchFamily="34" charset="0"/>
              <a:buChar char="•"/>
            </a:pPr>
            <a:r>
              <a:rPr lang="en-IN" sz="1800" dirty="0">
                <a:latin typeface="Futura Next Book" panose="020B0502020204020303" pitchFamily="34" charset="77"/>
              </a:rPr>
              <a:t>Buyers </a:t>
            </a:r>
            <a:r>
              <a:rPr lang="en-IN" sz="1800" dirty="0">
                <a:solidFill>
                  <a:srgbClr val="00B0F0"/>
                </a:solidFill>
                <a:latin typeface="Futura Next Book" panose="020B0502020204020303" pitchFamily="34" charset="77"/>
              </a:rPr>
              <a:t>couldn’t edit a specific product within the shopping cart.</a:t>
            </a:r>
            <a:r>
              <a:rPr lang="en-IN" sz="1800" dirty="0">
                <a:latin typeface="Futura Next Book" panose="020B0502020204020303" pitchFamily="34" charset="77"/>
              </a:rPr>
              <a:t> They had to browse for the same item again to edit the product.</a:t>
            </a:r>
            <a:br>
              <a:rPr lang="en-IN" sz="1800" dirty="0">
                <a:latin typeface="Futura Next Book" panose="020B0502020204020303" pitchFamily="34" charset="77"/>
              </a:rPr>
            </a:br>
            <a:endParaRPr lang="en-IN" sz="1800" dirty="0">
              <a:latin typeface="Futura Next Book" panose="020B0502020204020303" pitchFamily="34" charset="77"/>
            </a:endParaRPr>
          </a:p>
          <a:p>
            <a:pPr marL="285750" indent="-285750">
              <a:lnSpc>
                <a:spcPct val="120000"/>
              </a:lnSpc>
              <a:buFont typeface="Arial" panose="020B0604020202020204" pitchFamily="34" charset="0"/>
              <a:buChar char="•"/>
            </a:pPr>
            <a:r>
              <a:rPr lang="en-IN" sz="1800" dirty="0">
                <a:latin typeface="Futura Next Book" panose="020B0502020204020303" pitchFamily="34" charset="77"/>
              </a:rPr>
              <a:t>Buyers </a:t>
            </a:r>
            <a:r>
              <a:rPr lang="en-IN" sz="1800" dirty="0">
                <a:solidFill>
                  <a:srgbClr val="00B0F0"/>
                </a:solidFill>
                <a:latin typeface="Futura Next Book" panose="020B0502020204020303" pitchFamily="34" charset="77"/>
              </a:rPr>
              <a:t>couldn’t view product details from the shopping cart. </a:t>
            </a:r>
            <a:r>
              <a:rPr lang="en-IN" sz="1800" dirty="0">
                <a:latin typeface="Futura Next Book" panose="020B0502020204020303" pitchFamily="34" charset="77"/>
              </a:rPr>
              <a:t>They had to go back to the listing page.</a:t>
            </a:r>
          </a:p>
        </p:txBody>
      </p:sp>
      <p:sp>
        <p:nvSpPr>
          <p:cNvPr id="11" name="Text Placeholder 10">
            <a:extLst>
              <a:ext uri="{FF2B5EF4-FFF2-40B4-BE49-F238E27FC236}">
                <a16:creationId xmlns:a16="http://schemas.microsoft.com/office/drawing/2014/main" id="{38AC68A0-E642-E471-AE32-F9FAD82F3377}"/>
              </a:ext>
            </a:extLst>
          </p:cNvPr>
          <p:cNvSpPr>
            <a:spLocks noGrp="1"/>
          </p:cNvSpPr>
          <p:nvPr>
            <p:ph type="body" sz="quarter" idx="13"/>
          </p:nvPr>
        </p:nvSpPr>
        <p:spPr/>
        <p:txBody>
          <a:bodyPr/>
          <a:lstStyle/>
          <a:p>
            <a:r>
              <a:rPr lang="en-US" dirty="0">
                <a:latin typeface="Futura Next Book"/>
              </a:rPr>
              <a:t>Story of Zara</a:t>
            </a:r>
            <a:endParaRPr lang="en-US" dirty="0"/>
          </a:p>
        </p:txBody>
      </p:sp>
      <p:pic>
        <p:nvPicPr>
          <p:cNvPr id="1026" name="Picture 2">
            <a:extLst>
              <a:ext uri="{FF2B5EF4-FFF2-40B4-BE49-F238E27FC236}">
                <a16:creationId xmlns:a16="http://schemas.microsoft.com/office/drawing/2014/main" id="{8F486EC1-44EB-383A-A445-97386142BD1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33238" y="1102740"/>
            <a:ext cx="3620081" cy="5067645"/>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1">
            <a:extLst>
              <a:ext uri="{FF2B5EF4-FFF2-40B4-BE49-F238E27FC236}">
                <a16:creationId xmlns:a16="http://schemas.microsoft.com/office/drawing/2014/main" id="{CDD3743A-2E20-F42A-3FE1-18DC5C04EBC9}"/>
              </a:ext>
            </a:extLst>
          </p:cNvPr>
          <p:cNvSpPr txBox="1">
            <a:spLocks/>
          </p:cNvSpPr>
          <p:nvPr/>
        </p:nvSpPr>
        <p:spPr>
          <a:xfrm>
            <a:off x="838199" y="1050867"/>
            <a:ext cx="6321554" cy="1001486"/>
          </a:xfrm>
          <a:prstGeom prst="rect">
            <a:avLst/>
          </a:prstGeom>
        </p:spPr>
        <p:txBody>
          <a:bodyPr vert="horz" lIns="0" tIns="0" rIns="0" bIns="0" rtlCol="0" anchor="ctr">
            <a:normAutofit fontScale="70000" lnSpcReduction="20000"/>
          </a:bodyPr>
          <a:lstStyle>
            <a:lvl1pPr algn="l" defTabSz="914400" rtl="0" eaLnBrk="1" latinLnBrk="0" hangingPunct="1">
              <a:lnSpc>
                <a:spcPct val="110000"/>
              </a:lnSpc>
              <a:spcBef>
                <a:spcPct val="0"/>
              </a:spcBef>
              <a:buNone/>
              <a:defRPr sz="4801" b="0" i="0" u="sng" kern="1200">
                <a:solidFill>
                  <a:schemeClr val="tx1"/>
                </a:solidFill>
                <a:latin typeface="Futura Next Book" panose="020B0502020204020303" pitchFamily="34" charset="77"/>
                <a:ea typeface="+mj-ea"/>
                <a:cs typeface="+mj-cs"/>
              </a:defRPr>
            </a:lvl1pPr>
          </a:lstStyle>
          <a:p>
            <a:r>
              <a:rPr lang="en-IN" dirty="0"/>
              <a:t>2 major pain points that came out from the initial testing</a:t>
            </a:r>
            <a:endParaRPr lang="en-US" sz="2800" dirty="0"/>
          </a:p>
        </p:txBody>
      </p:sp>
    </p:spTree>
    <p:extLst>
      <p:ext uri="{BB962C8B-B14F-4D97-AF65-F5344CB8AC3E}">
        <p14:creationId xmlns:p14="http://schemas.microsoft.com/office/powerpoint/2010/main" val="1505216086"/>
      </p:ext>
    </p:extLst>
  </p:cSld>
  <p:clrMapOvr>
    <a:masterClrMapping/>
  </p:clrMapOvr>
  <p:extLst>
    <p:ext uri="{6950BFC3-D8DA-4A85-94F7-54DA5524770B}">
      <p188:commentRel xmlns:p188="http://schemas.microsoft.com/office/powerpoint/2018/8/main" r:id="rId3"/>
    </p:ext>
  </p:extLs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12">
            <a:extLst>
              <a:ext uri="{FF2B5EF4-FFF2-40B4-BE49-F238E27FC236}">
                <a16:creationId xmlns:a16="http://schemas.microsoft.com/office/drawing/2014/main" id="{CD0F6092-51E4-A179-F5DF-1ACDA12A93E5}"/>
              </a:ext>
            </a:extLst>
          </p:cNvPr>
          <p:cNvSpPr>
            <a:spLocks noGrp="1"/>
          </p:cNvSpPr>
          <p:nvPr>
            <p:ph idx="1"/>
          </p:nvPr>
        </p:nvSpPr>
        <p:spPr>
          <a:xfrm>
            <a:off x="838199" y="2052354"/>
            <a:ext cx="4486836" cy="4041070"/>
          </a:xfrm>
        </p:spPr>
        <p:txBody>
          <a:bodyPr anchor="t">
            <a:normAutofit/>
          </a:bodyPr>
          <a:lstStyle/>
          <a:p>
            <a:pPr marL="285750" indent="-285750">
              <a:lnSpc>
                <a:spcPct val="120000"/>
              </a:lnSpc>
              <a:buFont typeface="Arial" panose="020B0604020202020204" pitchFamily="34" charset="0"/>
              <a:buChar char="•"/>
            </a:pPr>
            <a:r>
              <a:rPr lang="en-IN" sz="1800" dirty="0">
                <a:latin typeface="+mn-lt"/>
              </a:rPr>
              <a:t>Edit functionality added for each item in the shopping bag</a:t>
            </a:r>
            <a:br>
              <a:rPr lang="en-IN" sz="1800" dirty="0">
                <a:latin typeface="+mn-lt"/>
              </a:rPr>
            </a:br>
            <a:endParaRPr lang="en-IN" sz="1800" dirty="0">
              <a:latin typeface="+mn-lt"/>
            </a:endParaRPr>
          </a:p>
          <a:p>
            <a:pPr marL="285750" indent="-285750">
              <a:lnSpc>
                <a:spcPct val="120000"/>
              </a:lnSpc>
              <a:buFont typeface="Arial" panose="020B0604020202020204" pitchFamily="34" charset="0"/>
              <a:buChar char="•"/>
            </a:pPr>
            <a:r>
              <a:rPr lang="en-IN" sz="1800" dirty="0">
                <a:latin typeface="+mn-lt"/>
              </a:rPr>
              <a:t>Product details and image galley link added to each item in the shopping bag. consistent with the rest of the app</a:t>
            </a:r>
          </a:p>
        </p:txBody>
      </p:sp>
      <p:sp>
        <p:nvSpPr>
          <p:cNvPr id="11" name="Text Placeholder 10">
            <a:extLst>
              <a:ext uri="{FF2B5EF4-FFF2-40B4-BE49-F238E27FC236}">
                <a16:creationId xmlns:a16="http://schemas.microsoft.com/office/drawing/2014/main" id="{38AC68A0-E642-E471-AE32-F9FAD82F3377}"/>
              </a:ext>
            </a:extLst>
          </p:cNvPr>
          <p:cNvSpPr>
            <a:spLocks noGrp="1"/>
          </p:cNvSpPr>
          <p:nvPr>
            <p:ph type="body" sz="quarter" idx="13"/>
          </p:nvPr>
        </p:nvSpPr>
        <p:spPr/>
        <p:txBody>
          <a:bodyPr/>
          <a:lstStyle/>
          <a:p>
            <a:r>
              <a:rPr lang="en-US" dirty="0">
                <a:latin typeface="Futura Next Book"/>
              </a:rPr>
              <a:t>Story of Zara</a:t>
            </a:r>
            <a:endParaRPr lang="en-US" dirty="0"/>
          </a:p>
        </p:txBody>
      </p:sp>
      <p:pic>
        <p:nvPicPr>
          <p:cNvPr id="3" name="Picture 3" descr="Graphical user interface, application&#10;&#10;Description automatically generated">
            <a:extLst>
              <a:ext uri="{FF2B5EF4-FFF2-40B4-BE49-F238E27FC236}">
                <a16:creationId xmlns:a16="http://schemas.microsoft.com/office/drawing/2014/main" id="{C936FFF7-8222-5E01-D2A1-A60FB6F9DF17}"/>
              </a:ext>
            </a:extLst>
          </p:cNvPr>
          <p:cNvPicPr>
            <a:picLocks noChangeAspect="1"/>
          </p:cNvPicPr>
          <p:nvPr/>
        </p:nvPicPr>
        <p:blipFill>
          <a:blip r:embed="rId3"/>
          <a:stretch>
            <a:fillRect/>
          </a:stretch>
        </p:blipFill>
        <p:spPr>
          <a:xfrm>
            <a:off x="5656730" y="1621141"/>
            <a:ext cx="6354263" cy="2974768"/>
          </a:xfrm>
          <a:prstGeom prst="rect">
            <a:avLst/>
          </a:prstGeom>
        </p:spPr>
      </p:pic>
      <p:sp>
        <p:nvSpPr>
          <p:cNvPr id="2" name="TextBox 1">
            <a:hlinkClick r:id="rId4"/>
            <a:extLst>
              <a:ext uri="{FF2B5EF4-FFF2-40B4-BE49-F238E27FC236}">
                <a16:creationId xmlns:a16="http://schemas.microsoft.com/office/drawing/2014/main" id="{C22ED227-3D62-CD42-7229-BEE9D7ED9AFF}"/>
              </a:ext>
            </a:extLst>
          </p:cNvPr>
          <p:cNvSpPr txBox="1"/>
          <p:nvPr/>
        </p:nvSpPr>
        <p:spPr>
          <a:xfrm>
            <a:off x="9407393" y="6399379"/>
            <a:ext cx="2095445" cy="246221"/>
          </a:xfrm>
          <a:prstGeom prst="rect">
            <a:avLst/>
          </a:prstGeom>
          <a:noFill/>
        </p:spPr>
        <p:txBody>
          <a:bodyPr wrap="none" rtlCol="0">
            <a:spAutoFit/>
          </a:bodyPr>
          <a:lstStyle/>
          <a:p>
            <a:pPr algn="r"/>
            <a:r>
              <a:rPr lang="en-IN" sz="1000" dirty="0">
                <a:latin typeface="FUTURA BOOK BT" panose="020B0502020204020303" pitchFamily="34" charset="0"/>
              </a:rPr>
              <a:t>Reference: </a:t>
            </a:r>
            <a:r>
              <a:rPr lang="en-IN" sz="1000" u="sng" dirty="0">
                <a:latin typeface="FUTURA BOOK BT" panose="020B0502020204020303" pitchFamily="34" charset="0"/>
              </a:rPr>
              <a:t>https://bit.ly/3PPJCPG</a:t>
            </a:r>
          </a:p>
        </p:txBody>
      </p:sp>
      <p:sp>
        <p:nvSpPr>
          <p:cNvPr id="4" name="Title 11">
            <a:extLst>
              <a:ext uri="{FF2B5EF4-FFF2-40B4-BE49-F238E27FC236}">
                <a16:creationId xmlns:a16="http://schemas.microsoft.com/office/drawing/2014/main" id="{75DC524F-77C2-AD8C-3C2D-4E935D80643D}"/>
              </a:ext>
            </a:extLst>
          </p:cNvPr>
          <p:cNvSpPr txBox="1">
            <a:spLocks/>
          </p:cNvSpPr>
          <p:nvPr/>
        </p:nvSpPr>
        <p:spPr>
          <a:xfrm>
            <a:off x="838199" y="714559"/>
            <a:ext cx="7586134" cy="1140616"/>
          </a:xfrm>
          <a:prstGeom prst="rect">
            <a:avLst/>
          </a:prstGeom>
        </p:spPr>
        <p:txBody>
          <a:bodyPr vert="horz" lIns="0" tIns="0" rIns="0" bIns="0" rtlCol="0" anchor="ctr">
            <a:normAutofit/>
          </a:bodyPr>
          <a:lstStyle>
            <a:lvl1pPr algn="l" defTabSz="914400" rtl="0" eaLnBrk="1" latinLnBrk="0" hangingPunct="1">
              <a:lnSpc>
                <a:spcPct val="110000"/>
              </a:lnSpc>
              <a:spcBef>
                <a:spcPct val="0"/>
              </a:spcBef>
              <a:buNone/>
              <a:defRPr sz="4801" b="0" i="0" u="sng" kern="1200">
                <a:solidFill>
                  <a:schemeClr val="tx1"/>
                </a:solidFill>
                <a:latin typeface="Futura Next Book" panose="020B0502020204020303" pitchFamily="34" charset="77"/>
                <a:ea typeface="+mj-ea"/>
                <a:cs typeface="+mj-cs"/>
              </a:defRPr>
            </a:lvl1pPr>
          </a:lstStyle>
          <a:p>
            <a:r>
              <a:rPr lang="en-US" sz="2880" dirty="0">
                <a:latin typeface="Futura Next Book"/>
              </a:rPr>
              <a:t>How did they solve it?</a:t>
            </a:r>
            <a:endParaRPr lang="en-US" sz="2880" dirty="0"/>
          </a:p>
        </p:txBody>
      </p:sp>
    </p:spTree>
    <p:extLst>
      <p:ext uri="{BB962C8B-B14F-4D97-AF65-F5344CB8AC3E}">
        <p14:creationId xmlns:p14="http://schemas.microsoft.com/office/powerpoint/2010/main" val="2834469829"/>
      </p:ext>
    </p:extLst>
  </p:cSld>
  <p:clrMapOvr>
    <a:masterClrMapping/>
  </p:clrMapOvr>
</p:sld>
</file>

<file path=ppt/theme/theme1.xml><?xml version="1.0" encoding="utf-8"?>
<a:theme xmlns:a="http://schemas.openxmlformats.org/drawingml/2006/main" name="Brand Mark">
  <a:themeElements>
    <a:clrScheme name="Publicis Sapient">
      <a:dk1>
        <a:srgbClr val="000000"/>
      </a:dk1>
      <a:lt1>
        <a:srgbClr val="FFFFFF"/>
      </a:lt1>
      <a:dk2>
        <a:srgbClr val="EEEEEE"/>
      </a:dk2>
      <a:lt2>
        <a:srgbClr val="FFFFFF"/>
      </a:lt2>
      <a:accent1>
        <a:srgbClr val="FE414D"/>
      </a:accent1>
      <a:accent2>
        <a:srgbClr val="079FFF"/>
      </a:accent2>
      <a:accent3>
        <a:srgbClr val="FFE63B"/>
      </a:accent3>
      <a:accent4>
        <a:srgbClr val="00E6C3"/>
      </a:accent4>
      <a:accent5>
        <a:srgbClr val="B4B4B4"/>
      </a:accent5>
      <a:accent6>
        <a:srgbClr val="999999"/>
      </a:accent6>
      <a:hlink>
        <a:srgbClr val="079FFF"/>
      </a:hlink>
      <a:folHlink>
        <a:srgbClr val="079FFF"/>
      </a:folHlink>
    </a:clrScheme>
    <a:fontScheme name="Publicis Sapient">
      <a:majorFont>
        <a:latin typeface="Futura Next Medium"/>
        <a:ea typeface=""/>
        <a:cs typeface=""/>
      </a:majorFont>
      <a:minorFont>
        <a:latin typeface="Futura Next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ver">
  <a:themeElements>
    <a:clrScheme name="Publicis Sapient">
      <a:dk1>
        <a:srgbClr val="000000"/>
      </a:dk1>
      <a:lt1>
        <a:srgbClr val="FFFFFF"/>
      </a:lt1>
      <a:dk2>
        <a:srgbClr val="EEEEEE"/>
      </a:dk2>
      <a:lt2>
        <a:srgbClr val="FFFFFF"/>
      </a:lt2>
      <a:accent1>
        <a:srgbClr val="FE414D"/>
      </a:accent1>
      <a:accent2>
        <a:srgbClr val="079FFF"/>
      </a:accent2>
      <a:accent3>
        <a:srgbClr val="FFE63B"/>
      </a:accent3>
      <a:accent4>
        <a:srgbClr val="00E6C3"/>
      </a:accent4>
      <a:accent5>
        <a:srgbClr val="B4B4B4"/>
      </a:accent5>
      <a:accent6>
        <a:srgbClr val="999999"/>
      </a:accent6>
      <a:hlink>
        <a:srgbClr val="079FFF"/>
      </a:hlink>
      <a:folHlink>
        <a:srgbClr val="079FFF"/>
      </a:folHlink>
    </a:clrScheme>
    <a:fontScheme name="Publicis Sapient">
      <a:majorFont>
        <a:latin typeface="Futura Next Medium"/>
        <a:ea typeface=""/>
        <a:cs typeface=""/>
      </a:majorFont>
      <a:minorFont>
        <a:latin typeface="Futura Next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Agenda">
  <a:themeElements>
    <a:clrScheme name="Publicis Sapient">
      <a:dk1>
        <a:srgbClr val="000000"/>
      </a:dk1>
      <a:lt1>
        <a:srgbClr val="FFFFFF"/>
      </a:lt1>
      <a:dk2>
        <a:srgbClr val="EEEEEE"/>
      </a:dk2>
      <a:lt2>
        <a:srgbClr val="FFFFFF"/>
      </a:lt2>
      <a:accent1>
        <a:srgbClr val="FE414D"/>
      </a:accent1>
      <a:accent2>
        <a:srgbClr val="079FFF"/>
      </a:accent2>
      <a:accent3>
        <a:srgbClr val="FFE63B"/>
      </a:accent3>
      <a:accent4>
        <a:srgbClr val="00E6C3"/>
      </a:accent4>
      <a:accent5>
        <a:srgbClr val="B4B4B4"/>
      </a:accent5>
      <a:accent6>
        <a:srgbClr val="999999"/>
      </a:accent6>
      <a:hlink>
        <a:srgbClr val="079FFF"/>
      </a:hlink>
      <a:folHlink>
        <a:srgbClr val="079FFF"/>
      </a:folHlink>
    </a:clrScheme>
    <a:fontScheme name="Publicis Sapient">
      <a:majorFont>
        <a:latin typeface="Futura Next Medium"/>
        <a:ea typeface=""/>
        <a:cs typeface=""/>
      </a:majorFont>
      <a:minorFont>
        <a:latin typeface="Futura Next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Divider">
  <a:themeElements>
    <a:clrScheme name="Publicis Sapient">
      <a:dk1>
        <a:srgbClr val="000000"/>
      </a:dk1>
      <a:lt1>
        <a:srgbClr val="FFFFFF"/>
      </a:lt1>
      <a:dk2>
        <a:srgbClr val="EEEEEE"/>
      </a:dk2>
      <a:lt2>
        <a:srgbClr val="FFFFFF"/>
      </a:lt2>
      <a:accent1>
        <a:srgbClr val="FE414D"/>
      </a:accent1>
      <a:accent2>
        <a:srgbClr val="079FFF"/>
      </a:accent2>
      <a:accent3>
        <a:srgbClr val="FFE63B"/>
      </a:accent3>
      <a:accent4>
        <a:srgbClr val="00E6C3"/>
      </a:accent4>
      <a:accent5>
        <a:srgbClr val="B4B4B4"/>
      </a:accent5>
      <a:accent6>
        <a:srgbClr val="999999"/>
      </a:accent6>
      <a:hlink>
        <a:srgbClr val="079FFF"/>
      </a:hlink>
      <a:folHlink>
        <a:srgbClr val="079FFF"/>
      </a:folHlink>
    </a:clrScheme>
    <a:fontScheme name="Publicis Sapient">
      <a:majorFont>
        <a:latin typeface="Futura Next Medium"/>
        <a:ea typeface=""/>
        <a:cs typeface=""/>
      </a:majorFont>
      <a:minorFont>
        <a:latin typeface="Futura Next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Quote">
  <a:themeElements>
    <a:clrScheme name="Publicis Sapient">
      <a:dk1>
        <a:srgbClr val="000000"/>
      </a:dk1>
      <a:lt1>
        <a:srgbClr val="FFFFFF"/>
      </a:lt1>
      <a:dk2>
        <a:srgbClr val="EEEEEE"/>
      </a:dk2>
      <a:lt2>
        <a:srgbClr val="FFFFFF"/>
      </a:lt2>
      <a:accent1>
        <a:srgbClr val="FE414D"/>
      </a:accent1>
      <a:accent2>
        <a:srgbClr val="079FFF"/>
      </a:accent2>
      <a:accent3>
        <a:srgbClr val="FFE63B"/>
      </a:accent3>
      <a:accent4>
        <a:srgbClr val="00E6C3"/>
      </a:accent4>
      <a:accent5>
        <a:srgbClr val="B4B4B4"/>
      </a:accent5>
      <a:accent6>
        <a:srgbClr val="999999"/>
      </a:accent6>
      <a:hlink>
        <a:srgbClr val="079FFF"/>
      </a:hlink>
      <a:folHlink>
        <a:srgbClr val="079FFF"/>
      </a:folHlink>
    </a:clrScheme>
    <a:fontScheme name="Publicis Sapient">
      <a:majorFont>
        <a:latin typeface="Futura Next Medium"/>
        <a:ea typeface=""/>
        <a:cs typeface=""/>
      </a:majorFont>
      <a:minorFont>
        <a:latin typeface="Futura Next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Voice">
  <a:themeElements>
    <a:clrScheme name="Publicis Sapient">
      <a:dk1>
        <a:srgbClr val="000000"/>
      </a:dk1>
      <a:lt1>
        <a:srgbClr val="FFFFFF"/>
      </a:lt1>
      <a:dk2>
        <a:srgbClr val="EEEEEE"/>
      </a:dk2>
      <a:lt2>
        <a:srgbClr val="FFFFFF"/>
      </a:lt2>
      <a:accent1>
        <a:srgbClr val="FE414D"/>
      </a:accent1>
      <a:accent2>
        <a:srgbClr val="079FFF"/>
      </a:accent2>
      <a:accent3>
        <a:srgbClr val="FFE63B"/>
      </a:accent3>
      <a:accent4>
        <a:srgbClr val="00E6C3"/>
      </a:accent4>
      <a:accent5>
        <a:srgbClr val="B4B4B4"/>
      </a:accent5>
      <a:accent6>
        <a:srgbClr val="999999"/>
      </a:accent6>
      <a:hlink>
        <a:srgbClr val="079FFF"/>
      </a:hlink>
      <a:folHlink>
        <a:srgbClr val="079FFF"/>
      </a:folHlink>
    </a:clrScheme>
    <a:fontScheme name="Publicis Sapient">
      <a:majorFont>
        <a:latin typeface="Futura Next Medium"/>
        <a:ea typeface=""/>
        <a:cs typeface=""/>
      </a:majorFont>
      <a:minorFont>
        <a:latin typeface="Futura Next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Content">
  <a:themeElements>
    <a:clrScheme name="Publicis Sapient">
      <a:dk1>
        <a:srgbClr val="000000"/>
      </a:dk1>
      <a:lt1>
        <a:srgbClr val="FFFFFF"/>
      </a:lt1>
      <a:dk2>
        <a:srgbClr val="EEEEEE"/>
      </a:dk2>
      <a:lt2>
        <a:srgbClr val="FFFFFF"/>
      </a:lt2>
      <a:accent1>
        <a:srgbClr val="FE414D"/>
      </a:accent1>
      <a:accent2>
        <a:srgbClr val="079FFF"/>
      </a:accent2>
      <a:accent3>
        <a:srgbClr val="FFE63B"/>
      </a:accent3>
      <a:accent4>
        <a:srgbClr val="00E6C3"/>
      </a:accent4>
      <a:accent5>
        <a:srgbClr val="B4B4B4"/>
      </a:accent5>
      <a:accent6>
        <a:srgbClr val="999999"/>
      </a:accent6>
      <a:hlink>
        <a:srgbClr val="079FFF"/>
      </a:hlink>
      <a:folHlink>
        <a:srgbClr val="079FFF"/>
      </a:folHlink>
    </a:clrScheme>
    <a:fontScheme name="Publicis Sapient">
      <a:majorFont>
        <a:latin typeface="Futura Next Medium"/>
        <a:ea typeface=""/>
        <a:cs typeface=""/>
      </a:majorFont>
      <a:minorFont>
        <a:latin typeface="Futura Next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4520</TotalTime>
  <Words>3170</Words>
  <Application>Microsoft Macintosh PowerPoint</Application>
  <PresentationFormat>Widescreen</PresentationFormat>
  <Paragraphs>293</Paragraphs>
  <Slides>32</Slides>
  <Notes>27</Notes>
  <HiddenSlides>0</HiddenSlides>
  <MMClips>0</MMClips>
  <ScaleCrop>false</ScaleCrop>
  <HeadingPairs>
    <vt:vector size="6" baseType="variant">
      <vt:variant>
        <vt:lpstr>Fonts Used</vt:lpstr>
      </vt:variant>
      <vt:variant>
        <vt:i4>13</vt:i4>
      </vt:variant>
      <vt:variant>
        <vt:lpstr>Theme</vt:lpstr>
      </vt:variant>
      <vt:variant>
        <vt:i4>9</vt:i4>
      </vt:variant>
      <vt:variant>
        <vt:lpstr>Slide Titles</vt:lpstr>
      </vt:variant>
      <vt:variant>
        <vt:i4>32</vt:i4>
      </vt:variant>
    </vt:vector>
  </HeadingPairs>
  <TitlesOfParts>
    <vt:vector size="54" baseType="lpstr">
      <vt:lpstr>Arial</vt:lpstr>
      <vt:lpstr>Calibri</vt:lpstr>
      <vt:lpstr>Calibri Light</vt:lpstr>
      <vt:lpstr>Futura</vt:lpstr>
      <vt:lpstr>FUTURA BOOK BT</vt:lpstr>
      <vt:lpstr>Futura Next Book</vt:lpstr>
      <vt:lpstr>Futura Next DemiBold</vt:lpstr>
      <vt:lpstr>Futura Next Light</vt:lpstr>
      <vt:lpstr>Futura Next Medium</vt:lpstr>
      <vt:lpstr>Futura-Book</vt:lpstr>
      <vt:lpstr>FuturaNext-Medium</vt:lpstr>
      <vt:lpstr>FuturaNext-Medium</vt:lpstr>
      <vt:lpstr>Minion Pro</vt:lpstr>
      <vt:lpstr>Brand Mark</vt:lpstr>
      <vt:lpstr>Cover</vt:lpstr>
      <vt:lpstr>Agenda</vt:lpstr>
      <vt:lpstr>Divider</vt:lpstr>
      <vt:lpstr>Quote</vt:lpstr>
      <vt:lpstr>Voice</vt:lpstr>
      <vt:lpstr>Content</vt:lpstr>
      <vt:lpstr>Office Theme</vt:lpstr>
      <vt:lpstr>Office Theme</vt:lpstr>
      <vt:lpstr>PowerPoint Presentation</vt:lpstr>
      <vt:lpstr>Usability testing (planning, analysis, recommendation)</vt:lpstr>
      <vt:lpstr>At the end of this session: </vt:lpstr>
      <vt:lpstr>Content: </vt:lpstr>
      <vt:lpstr>Usability testing helps to…</vt:lpstr>
      <vt:lpstr>The story of  </vt:lpstr>
      <vt:lpstr>PowerPoint Presentation</vt:lpstr>
      <vt:lpstr>PowerPoint Presentation</vt:lpstr>
      <vt:lpstr>PowerPoint Presentation</vt:lpstr>
      <vt:lpstr>PowerPoint Presentation</vt:lpstr>
      <vt:lpstr>So, how do we start a usability test?</vt:lpstr>
      <vt:lpstr>Understand the 3 pillars of usability testing </vt:lpstr>
      <vt:lpstr>Set a focused objective </vt:lpstr>
      <vt:lpstr>Defining objectives</vt:lpstr>
      <vt:lpstr>Specify the people you want in your study </vt:lpstr>
      <vt:lpstr>Recruiting users</vt:lpstr>
      <vt:lpstr>Determine the best way to get the answers </vt:lpstr>
      <vt:lpstr>PowerPoint Presentation</vt:lpstr>
      <vt:lpstr>PowerPoint Presentation</vt:lpstr>
      <vt:lpstr>Let’s build your test plan</vt:lpstr>
      <vt:lpstr>PowerPoint Presentation</vt:lpstr>
      <vt:lpstr>PowerPoint Presentation</vt:lpstr>
      <vt:lpstr>PowerPoint Presentation</vt:lpstr>
      <vt:lpstr>PowerPoint Presentation</vt:lpstr>
      <vt:lpstr>PowerPoint Presentation</vt:lpstr>
      <vt:lpstr>Bring the data, measure success and share findings</vt:lpstr>
      <vt:lpstr>Analyzing  usability test findings: </vt:lpstr>
      <vt:lpstr>Material &amp; resources</vt:lpstr>
      <vt:lpstr>PowerPoint Presentation</vt:lpstr>
      <vt:lpstr>Hands-on exercises</vt:lpstr>
      <vt:lpstr>Exercise: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Ajita Visen</cp:lastModifiedBy>
  <cp:revision>54</cp:revision>
  <dcterms:modified xsi:type="dcterms:W3CDTF">2022-08-29T12:30:03Z</dcterms:modified>
</cp:coreProperties>
</file>